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3"/>
    <p:restoredTop sz="88722"/>
  </p:normalViewPr>
  <p:slideViewPr>
    <p:cSldViewPr snapToGrid="0">
      <p:cViewPr varScale="1">
        <p:scale>
          <a:sx n="93" d="100"/>
          <a:sy n="93" d="100"/>
        </p:scale>
        <p:origin x="22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5" Type="http://schemas.openxmlformats.org/officeDocument/2006/relationships/image" Target="../media/image19.png"/><Relationship Id="rId4" Type="http://schemas.openxmlformats.org/officeDocument/2006/relationships/image" Target="../media/image35.svg"/></Relationships>
</file>

<file path=ppt/diagrams/_rels/data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5" Type="http://schemas.openxmlformats.org/officeDocument/2006/relationships/image" Target="../media/image19.png"/><Relationship Id="rId4" Type="http://schemas.openxmlformats.org/officeDocument/2006/relationships/image" Target="../media/image3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8B5556-1248-4D48-96D7-94EC116EAA8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FC73228-8780-4F4B-A668-F5E347CEF413}">
      <dgm:prSet/>
      <dgm:spPr/>
      <dgm:t>
        <a:bodyPr/>
        <a:lstStyle/>
        <a:p>
          <a:r>
            <a:rPr lang="en-US"/>
            <a:t>Gamification is the use of game elements and game design techniques in non-game contexts.</a:t>
          </a:r>
        </a:p>
      </dgm:t>
    </dgm:pt>
    <dgm:pt modelId="{6348E5C2-2B43-4ECD-8E3A-43817FF1413C}" type="parTrans" cxnId="{38E95743-B0F5-4479-AC46-2F7485F4154D}">
      <dgm:prSet/>
      <dgm:spPr/>
      <dgm:t>
        <a:bodyPr/>
        <a:lstStyle/>
        <a:p>
          <a:endParaRPr lang="en-US"/>
        </a:p>
      </dgm:t>
    </dgm:pt>
    <dgm:pt modelId="{44D84F9F-B3D5-4125-BA73-5684797DC972}" type="sibTrans" cxnId="{38E95743-B0F5-4479-AC46-2F7485F4154D}">
      <dgm:prSet/>
      <dgm:spPr/>
      <dgm:t>
        <a:bodyPr/>
        <a:lstStyle/>
        <a:p>
          <a:endParaRPr lang="en-US"/>
        </a:p>
      </dgm:t>
    </dgm:pt>
    <dgm:pt modelId="{FD5A9D17-A105-4A18-AF6B-3A21289DA6DF}">
      <dgm:prSet/>
      <dgm:spPr/>
      <dgm:t>
        <a:bodyPr/>
        <a:lstStyle/>
        <a:p>
          <a:r>
            <a:rPr lang="en-US"/>
            <a:t>It is an instructional strategy to increase engagement, learning, motivation, and participation.</a:t>
          </a:r>
        </a:p>
      </dgm:t>
    </dgm:pt>
    <dgm:pt modelId="{0AF69211-47C7-4F62-BCC5-C70D51F66003}" type="parTrans" cxnId="{045176DE-1378-495A-9508-4B6B9917CF3C}">
      <dgm:prSet/>
      <dgm:spPr/>
      <dgm:t>
        <a:bodyPr/>
        <a:lstStyle/>
        <a:p>
          <a:endParaRPr lang="en-US"/>
        </a:p>
      </dgm:t>
    </dgm:pt>
    <dgm:pt modelId="{93FC6BB5-3C80-42A7-B947-877A233218A6}" type="sibTrans" cxnId="{045176DE-1378-495A-9508-4B6B9917CF3C}">
      <dgm:prSet/>
      <dgm:spPr/>
      <dgm:t>
        <a:bodyPr/>
        <a:lstStyle/>
        <a:p>
          <a:endParaRPr lang="en-US"/>
        </a:p>
      </dgm:t>
    </dgm:pt>
    <dgm:pt modelId="{7C427C74-C73B-47AA-B320-233FC83143C5}">
      <dgm:prSet/>
      <dgm:spPr/>
      <dgm:t>
        <a:bodyPr/>
        <a:lstStyle/>
        <a:p>
          <a:r>
            <a:rPr lang="en-US"/>
            <a:t>Gamification principles include challenges, rewards, competitions, personalization, and levels, which prompt people to get engaged and always come back for more</a:t>
          </a:r>
        </a:p>
      </dgm:t>
    </dgm:pt>
    <dgm:pt modelId="{5F008733-3D27-4D9A-A1CD-743CB1A2BD9B}" type="parTrans" cxnId="{78209BAD-521C-4DE2-BB3E-0281245C0ACD}">
      <dgm:prSet/>
      <dgm:spPr/>
      <dgm:t>
        <a:bodyPr/>
        <a:lstStyle/>
        <a:p>
          <a:endParaRPr lang="en-US"/>
        </a:p>
      </dgm:t>
    </dgm:pt>
    <dgm:pt modelId="{E5D07E13-9F2F-4A3E-A595-9ABF1081F44E}" type="sibTrans" cxnId="{78209BAD-521C-4DE2-BB3E-0281245C0ACD}">
      <dgm:prSet/>
      <dgm:spPr/>
      <dgm:t>
        <a:bodyPr/>
        <a:lstStyle/>
        <a:p>
          <a:endParaRPr lang="en-US"/>
        </a:p>
      </dgm:t>
    </dgm:pt>
    <dgm:pt modelId="{59DDFA11-4A7E-403A-AE6A-89654187B814}" type="pres">
      <dgm:prSet presAssocID="{8B8B5556-1248-4D48-96D7-94EC116EAA86}" presName="root" presStyleCnt="0">
        <dgm:presLayoutVars>
          <dgm:dir/>
          <dgm:resizeHandles val="exact"/>
        </dgm:presLayoutVars>
      </dgm:prSet>
      <dgm:spPr/>
    </dgm:pt>
    <dgm:pt modelId="{29328D68-1F4D-49B0-80E3-D66770897311}" type="pres">
      <dgm:prSet presAssocID="{8FC73228-8780-4F4B-A668-F5E347CEF413}" presName="compNode" presStyleCnt="0"/>
      <dgm:spPr/>
    </dgm:pt>
    <dgm:pt modelId="{AD696CFD-D369-4C80-B467-78121CB259E2}" type="pres">
      <dgm:prSet presAssocID="{8FC73228-8780-4F4B-A668-F5E347CEF413}" presName="bgRect" presStyleLbl="bgShp" presStyleIdx="0" presStyleCnt="3"/>
      <dgm:spPr/>
    </dgm:pt>
    <dgm:pt modelId="{189B55BB-5BF1-47F3-8C9B-4823CEC295E8}" type="pres">
      <dgm:prSet presAssocID="{8FC73228-8780-4F4B-A668-F5E347CEF4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246AD9D1-E84A-45C8-A5DA-22A032E3BBFB}" type="pres">
      <dgm:prSet presAssocID="{8FC73228-8780-4F4B-A668-F5E347CEF413}" presName="spaceRect" presStyleCnt="0"/>
      <dgm:spPr/>
    </dgm:pt>
    <dgm:pt modelId="{2F779299-3869-492F-BEB4-24EC0EE36786}" type="pres">
      <dgm:prSet presAssocID="{8FC73228-8780-4F4B-A668-F5E347CEF413}" presName="parTx" presStyleLbl="revTx" presStyleIdx="0" presStyleCnt="3">
        <dgm:presLayoutVars>
          <dgm:chMax val="0"/>
          <dgm:chPref val="0"/>
        </dgm:presLayoutVars>
      </dgm:prSet>
      <dgm:spPr/>
    </dgm:pt>
    <dgm:pt modelId="{2CBE9EBD-7CC4-4365-B21B-DAD3DCBBF6D8}" type="pres">
      <dgm:prSet presAssocID="{44D84F9F-B3D5-4125-BA73-5684797DC972}" presName="sibTrans" presStyleCnt="0"/>
      <dgm:spPr/>
    </dgm:pt>
    <dgm:pt modelId="{032B6792-54F0-4BA5-AC67-1957D89FC26F}" type="pres">
      <dgm:prSet presAssocID="{FD5A9D17-A105-4A18-AF6B-3A21289DA6DF}" presName="compNode" presStyleCnt="0"/>
      <dgm:spPr/>
    </dgm:pt>
    <dgm:pt modelId="{7A337D10-211D-4A66-A381-8779E822CB2D}" type="pres">
      <dgm:prSet presAssocID="{FD5A9D17-A105-4A18-AF6B-3A21289DA6DF}" presName="bgRect" presStyleLbl="bgShp" presStyleIdx="1" presStyleCnt="3"/>
      <dgm:spPr/>
    </dgm:pt>
    <dgm:pt modelId="{9FBAF024-9163-4C1C-815D-F5A4F37735BA}" type="pres">
      <dgm:prSet presAssocID="{FD5A9D17-A105-4A18-AF6B-3A21289DA6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D24AAA05-3751-4DB6-86CE-FBE053271CD7}" type="pres">
      <dgm:prSet presAssocID="{FD5A9D17-A105-4A18-AF6B-3A21289DA6DF}" presName="spaceRect" presStyleCnt="0"/>
      <dgm:spPr/>
    </dgm:pt>
    <dgm:pt modelId="{3E31B9CE-8000-4A72-B375-3A6B4C5FC659}" type="pres">
      <dgm:prSet presAssocID="{FD5A9D17-A105-4A18-AF6B-3A21289DA6DF}" presName="parTx" presStyleLbl="revTx" presStyleIdx="1" presStyleCnt="3">
        <dgm:presLayoutVars>
          <dgm:chMax val="0"/>
          <dgm:chPref val="0"/>
        </dgm:presLayoutVars>
      </dgm:prSet>
      <dgm:spPr/>
    </dgm:pt>
    <dgm:pt modelId="{F1069BC9-2735-486D-985B-4E6AC643F6E7}" type="pres">
      <dgm:prSet presAssocID="{93FC6BB5-3C80-42A7-B947-877A233218A6}" presName="sibTrans" presStyleCnt="0"/>
      <dgm:spPr/>
    </dgm:pt>
    <dgm:pt modelId="{31514AD5-DA51-45C5-BE6E-3CB80472BBDE}" type="pres">
      <dgm:prSet presAssocID="{7C427C74-C73B-47AA-B320-233FC83143C5}" presName="compNode" presStyleCnt="0"/>
      <dgm:spPr/>
    </dgm:pt>
    <dgm:pt modelId="{FD6234BE-23A0-4BBB-AF8D-DEA9F27C0C16}" type="pres">
      <dgm:prSet presAssocID="{7C427C74-C73B-47AA-B320-233FC83143C5}" presName="bgRect" presStyleLbl="bgShp" presStyleIdx="2" presStyleCnt="3"/>
      <dgm:spPr/>
    </dgm:pt>
    <dgm:pt modelId="{9B7A9E7E-0636-4D86-AF35-1F4D2FBC604B}" type="pres">
      <dgm:prSet presAssocID="{7C427C74-C73B-47AA-B320-233FC83143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al"/>
        </a:ext>
      </dgm:extLst>
    </dgm:pt>
    <dgm:pt modelId="{4FDB2767-632A-4C77-B3B2-13BE311A4E37}" type="pres">
      <dgm:prSet presAssocID="{7C427C74-C73B-47AA-B320-233FC83143C5}" presName="spaceRect" presStyleCnt="0"/>
      <dgm:spPr/>
    </dgm:pt>
    <dgm:pt modelId="{F518A522-836C-4A0F-936E-CA3166B24647}" type="pres">
      <dgm:prSet presAssocID="{7C427C74-C73B-47AA-B320-233FC83143C5}" presName="parTx" presStyleLbl="revTx" presStyleIdx="2" presStyleCnt="3">
        <dgm:presLayoutVars>
          <dgm:chMax val="0"/>
          <dgm:chPref val="0"/>
        </dgm:presLayoutVars>
      </dgm:prSet>
      <dgm:spPr/>
    </dgm:pt>
  </dgm:ptLst>
  <dgm:cxnLst>
    <dgm:cxn modelId="{CAF0990C-7CB8-4460-A50F-D4CB72550481}" type="presOf" srcId="{8B8B5556-1248-4D48-96D7-94EC116EAA86}" destId="{59DDFA11-4A7E-403A-AE6A-89654187B814}" srcOrd="0" destOrd="0" presId="urn:microsoft.com/office/officeart/2018/2/layout/IconVerticalSolidList"/>
    <dgm:cxn modelId="{38E95743-B0F5-4479-AC46-2F7485F4154D}" srcId="{8B8B5556-1248-4D48-96D7-94EC116EAA86}" destId="{8FC73228-8780-4F4B-A668-F5E347CEF413}" srcOrd="0" destOrd="0" parTransId="{6348E5C2-2B43-4ECD-8E3A-43817FF1413C}" sibTransId="{44D84F9F-B3D5-4125-BA73-5684797DC972}"/>
    <dgm:cxn modelId="{B57FBB72-342A-4507-AC04-5FBCABFDB995}" type="presOf" srcId="{7C427C74-C73B-47AA-B320-233FC83143C5}" destId="{F518A522-836C-4A0F-936E-CA3166B24647}" srcOrd="0" destOrd="0" presId="urn:microsoft.com/office/officeart/2018/2/layout/IconVerticalSolidList"/>
    <dgm:cxn modelId="{5C27149F-A1D0-4CC1-A3D9-5F2CFD3826E7}" type="presOf" srcId="{FD5A9D17-A105-4A18-AF6B-3A21289DA6DF}" destId="{3E31B9CE-8000-4A72-B375-3A6B4C5FC659}" srcOrd="0" destOrd="0" presId="urn:microsoft.com/office/officeart/2018/2/layout/IconVerticalSolidList"/>
    <dgm:cxn modelId="{78209BAD-521C-4DE2-BB3E-0281245C0ACD}" srcId="{8B8B5556-1248-4D48-96D7-94EC116EAA86}" destId="{7C427C74-C73B-47AA-B320-233FC83143C5}" srcOrd="2" destOrd="0" parTransId="{5F008733-3D27-4D9A-A1CD-743CB1A2BD9B}" sibTransId="{E5D07E13-9F2F-4A3E-A595-9ABF1081F44E}"/>
    <dgm:cxn modelId="{647577D7-68C2-435D-BEA4-FC987E0C3938}" type="presOf" srcId="{8FC73228-8780-4F4B-A668-F5E347CEF413}" destId="{2F779299-3869-492F-BEB4-24EC0EE36786}" srcOrd="0" destOrd="0" presId="urn:microsoft.com/office/officeart/2018/2/layout/IconVerticalSolidList"/>
    <dgm:cxn modelId="{045176DE-1378-495A-9508-4B6B9917CF3C}" srcId="{8B8B5556-1248-4D48-96D7-94EC116EAA86}" destId="{FD5A9D17-A105-4A18-AF6B-3A21289DA6DF}" srcOrd="1" destOrd="0" parTransId="{0AF69211-47C7-4F62-BCC5-C70D51F66003}" sibTransId="{93FC6BB5-3C80-42A7-B947-877A233218A6}"/>
    <dgm:cxn modelId="{0BBF5B1E-CAA5-459C-8968-1FAF59BC62C1}" type="presParOf" srcId="{59DDFA11-4A7E-403A-AE6A-89654187B814}" destId="{29328D68-1F4D-49B0-80E3-D66770897311}" srcOrd="0" destOrd="0" presId="urn:microsoft.com/office/officeart/2018/2/layout/IconVerticalSolidList"/>
    <dgm:cxn modelId="{DF476F73-6798-4DAD-996D-177DC623F503}" type="presParOf" srcId="{29328D68-1F4D-49B0-80E3-D66770897311}" destId="{AD696CFD-D369-4C80-B467-78121CB259E2}" srcOrd="0" destOrd="0" presId="urn:microsoft.com/office/officeart/2018/2/layout/IconVerticalSolidList"/>
    <dgm:cxn modelId="{FFD71934-ED1B-41CB-9C6A-B5A88150F93A}" type="presParOf" srcId="{29328D68-1F4D-49B0-80E3-D66770897311}" destId="{189B55BB-5BF1-47F3-8C9B-4823CEC295E8}" srcOrd="1" destOrd="0" presId="urn:microsoft.com/office/officeart/2018/2/layout/IconVerticalSolidList"/>
    <dgm:cxn modelId="{96BDDCA4-8242-437D-9314-939EFCEFD107}" type="presParOf" srcId="{29328D68-1F4D-49B0-80E3-D66770897311}" destId="{246AD9D1-E84A-45C8-A5DA-22A032E3BBFB}" srcOrd="2" destOrd="0" presId="urn:microsoft.com/office/officeart/2018/2/layout/IconVerticalSolidList"/>
    <dgm:cxn modelId="{923C4B4E-B802-4F02-9BCD-189A45A3D225}" type="presParOf" srcId="{29328D68-1F4D-49B0-80E3-D66770897311}" destId="{2F779299-3869-492F-BEB4-24EC0EE36786}" srcOrd="3" destOrd="0" presId="urn:microsoft.com/office/officeart/2018/2/layout/IconVerticalSolidList"/>
    <dgm:cxn modelId="{27A3A1B2-B3B0-4D78-857D-F081A080981E}" type="presParOf" srcId="{59DDFA11-4A7E-403A-AE6A-89654187B814}" destId="{2CBE9EBD-7CC4-4365-B21B-DAD3DCBBF6D8}" srcOrd="1" destOrd="0" presId="urn:microsoft.com/office/officeart/2018/2/layout/IconVerticalSolidList"/>
    <dgm:cxn modelId="{0F74B8EF-B9EF-4805-AD1B-D5DFD3B015F7}" type="presParOf" srcId="{59DDFA11-4A7E-403A-AE6A-89654187B814}" destId="{032B6792-54F0-4BA5-AC67-1957D89FC26F}" srcOrd="2" destOrd="0" presId="urn:microsoft.com/office/officeart/2018/2/layout/IconVerticalSolidList"/>
    <dgm:cxn modelId="{4CD608B9-4ED6-49A2-A81F-9A641D6E862D}" type="presParOf" srcId="{032B6792-54F0-4BA5-AC67-1957D89FC26F}" destId="{7A337D10-211D-4A66-A381-8779E822CB2D}" srcOrd="0" destOrd="0" presId="urn:microsoft.com/office/officeart/2018/2/layout/IconVerticalSolidList"/>
    <dgm:cxn modelId="{7D5BE4F3-D806-41E3-9AC9-B6B34C660312}" type="presParOf" srcId="{032B6792-54F0-4BA5-AC67-1957D89FC26F}" destId="{9FBAF024-9163-4C1C-815D-F5A4F37735BA}" srcOrd="1" destOrd="0" presId="urn:microsoft.com/office/officeart/2018/2/layout/IconVerticalSolidList"/>
    <dgm:cxn modelId="{145AE7E2-361A-4C55-AFD2-CCE3D184D18B}" type="presParOf" srcId="{032B6792-54F0-4BA5-AC67-1957D89FC26F}" destId="{D24AAA05-3751-4DB6-86CE-FBE053271CD7}" srcOrd="2" destOrd="0" presId="urn:microsoft.com/office/officeart/2018/2/layout/IconVerticalSolidList"/>
    <dgm:cxn modelId="{5C7AC18C-DE4F-40CC-AD90-E68004EC8B17}" type="presParOf" srcId="{032B6792-54F0-4BA5-AC67-1957D89FC26F}" destId="{3E31B9CE-8000-4A72-B375-3A6B4C5FC659}" srcOrd="3" destOrd="0" presId="urn:microsoft.com/office/officeart/2018/2/layout/IconVerticalSolidList"/>
    <dgm:cxn modelId="{BA8F2142-F583-42EF-91CB-12DFD9F37C5D}" type="presParOf" srcId="{59DDFA11-4A7E-403A-AE6A-89654187B814}" destId="{F1069BC9-2735-486D-985B-4E6AC643F6E7}" srcOrd="3" destOrd="0" presId="urn:microsoft.com/office/officeart/2018/2/layout/IconVerticalSolidList"/>
    <dgm:cxn modelId="{36389F44-3262-40BE-8CFD-2487DC1EDD76}" type="presParOf" srcId="{59DDFA11-4A7E-403A-AE6A-89654187B814}" destId="{31514AD5-DA51-45C5-BE6E-3CB80472BBDE}" srcOrd="4" destOrd="0" presId="urn:microsoft.com/office/officeart/2018/2/layout/IconVerticalSolidList"/>
    <dgm:cxn modelId="{F4CAE155-A012-4556-B4A1-6BE3B7F36FFC}" type="presParOf" srcId="{31514AD5-DA51-45C5-BE6E-3CB80472BBDE}" destId="{FD6234BE-23A0-4BBB-AF8D-DEA9F27C0C16}" srcOrd="0" destOrd="0" presId="urn:microsoft.com/office/officeart/2018/2/layout/IconVerticalSolidList"/>
    <dgm:cxn modelId="{98149624-3516-45D2-9FE1-9D878E48A86C}" type="presParOf" srcId="{31514AD5-DA51-45C5-BE6E-3CB80472BBDE}" destId="{9B7A9E7E-0636-4D86-AF35-1F4D2FBC604B}" srcOrd="1" destOrd="0" presId="urn:microsoft.com/office/officeart/2018/2/layout/IconVerticalSolidList"/>
    <dgm:cxn modelId="{7238B752-8C53-4410-9026-B1A0984C805C}" type="presParOf" srcId="{31514AD5-DA51-45C5-BE6E-3CB80472BBDE}" destId="{4FDB2767-632A-4C77-B3B2-13BE311A4E37}" srcOrd="2" destOrd="0" presId="urn:microsoft.com/office/officeart/2018/2/layout/IconVerticalSolidList"/>
    <dgm:cxn modelId="{55BE1E7E-E180-4A9F-89E9-D6DC9C473BCE}" type="presParOf" srcId="{31514AD5-DA51-45C5-BE6E-3CB80472BBDE}" destId="{F518A522-836C-4A0F-936E-CA3166B246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DF043B-BC73-4C7C-8B84-DE5A162BD294}"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E299F556-E32B-41C2-8274-D5BC43C28F26}">
      <dgm:prSet/>
      <dgm:spPr/>
      <dgm:t>
        <a:bodyPr/>
        <a:lstStyle/>
        <a:p>
          <a:r>
            <a:rPr lang="en-US" b="1" dirty="0"/>
            <a:t>Achievements </a:t>
          </a:r>
        </a:p>
      </dgm:t>
    </dgm:pt>
    <dgm:pt modelId="{09D6BB0A-93F1-406B-B08D-C4E7AF8D997C}" type="parTrans" cxnId="{738BC6C4-5461-4F57-9E40-763E8085BF18}">
      <dgm:prSet/>
      <dgm:spPr/>
      <dgm:t>
        <a:bodyPr/>
        <a:lstStyle/>
        <a:p>
          <a:endParaRPr lang="en-US" b="1"/>
        </a:p>
      </dgm:t>
    </dgm:pt>
    <dgm:pt modelId="{D80DFF17-A4B8-47C1-BBE7-96AD706C2766}" type="sibTrans" cxnId="{738BC6C4-5461-4F57-9E40-763E8085BF18}">
      <dgm:prSet/>
      <dgm:spPr/>
      <dgm:t>
        <a:bodyPr/>
        <a:lstStyle/>
        <a:p>
          <a:endParaRPr lang="en-US" b="1"/>
        </a:p>
      </dgm:t>
    </dgm:pt>
    <dgm:pt modelId="{AE9E8060-05FA-4E93-8F77-491A1FE345C8}">
      <dgm:prSet/>
      <dgm:spPr/>
      <dgm:t>
        <a:bodyPr/>
        <a:lstStyle/>
        <a:p>
          <a:r>
            <a:rPr lang="en-US" b="1"/>
            <a:t>Avatars</a:t>
          </a:r>
        </a:p>
      </dgm:t>
    </dgm:pt>
    <dgm:pt modelId="{B4841188-334C-4449-860E-C0DBFF725360}" type="parTrans" cxnId="{C8AE99FB-02B2-4573-A317-D675F246B037}">
      <dgm:prSet/>
      <dgm:spPr/>
      <dgm:t>
        <a:bodyPr/>
        <a:lstStyle/>
        <a:p>
          <a:endParaRPr lang="en-US" b="1"/>
        </a:p>
      </dgm:t>
    </dgm:pt>
    <dgm:pt modelId="{11ABB8D0-DE32-488E-8B2C-4D2AA8C3552C}" type="sibTrans" cxnId="{C8AE99FB-02B2-4573-A317-D675F246B037}">
      <dgm:prSet/>
      <dgm:spPr/>
      <dgm:t>
        <a:bodyPr/>
        <a:lstStyle/>
        <a:p>
          <a:endParaRPr lang="en-US" b="1"/>
        </a:p>
      </dgm:t>
    </dgm:pt>
    <dgm:pt modelId="{57797E08-74C8-4ECC-A735-D8B7BAE6DEEF}">
      <dgm:prSet/>
      <dgm:spPr/>
      <dgm:t>
        <a:bodyPr/>
        <a:lstStyle/>
        <a:p>
          <a:r>
            <a:rPr lang="en-US" b="1"/>
            <a:t>Badges</a:t>
          </a:r>
        </a:p>
      </dgm:t>
    </dgm:pt>
    <dgm:pt modelId="{2D0C2CEE-2A59-4AF4-9B00-2A4BF47C2AFF}" type="parTrans" cxnId="{A0DC4C55-E2F2-498D-ACB5-1E3409496988}">
      <dgm:prSet/>
      <dgm:spPr/>
      <dgm:t>
        <a:bodyPr/>
        <a:lstStyle/>
        <a:p>
          <a:endParaRPr lang="en-US" b="1"/>
        </a:p>
      </dgm:t>
    </dgm:pt>
    <dgm:pt modelId="{D5F407F8-A7D5-47E0-9069-A62586EC58F4}" type="sibTrans" cxnId="{A0DC4C55-E2F2-498D-ACB5-1E3409496988}">
      <dgm:prSet/>
      <dgm:spPr/>
      <dgm:t>
        <a:bodyPr/>
        <a:lstStyle/>
        <a:p>
          <a:endParaRPr lang="en-US" b="1"/>
        </a:p>
      </dgm:t>
    </dgm:pt>
    <dgm:pt modelId="{95FCE598-2E17-4B7D-A3EA-45B1B068664A}">
      <dgm:prSet/>
      <dgm:spPr/>
      <dgm:t>
        <a:bodyPr/>
        <a:lstStyle/>
        <a:p>
          <a:r>
            <a:rPr lang="en-US" b="1"/>
            <a:t>Challenges </a:t>
          </a:r>
        </a:p>
      </dgm:t>
    </dgm:pt>
    <dgm:pt modelId="{B103FE1E-0FF9-4E60-A98D-A3C8EEADA047}" type="parTrans" cxnId="{1D64E5BE-3750-459A-AF39-00FB228760DC}">
      <dgm:prSet/>
      <dgm:spPr/>
      <dgm:t>
        <a:bodyPr/>
        <a:lstStyle/>
        <a:p>
          <a:endParaRPr lang="en-US" b="1"/>
        </a:p>
      </dgm:t>
    </dgm:pt>
    <dgm:pt modelId="{5C873471-235D-4298-B60D-30F1F141A041}" type="sibTrans" cxnId="{1D64E5BE-3750-459A-AF39-00FB228760DC}">
      <dgm:prSet/>
      <dgm:spPr/>
      <dgm:t>
        <a:bodyPr/>
        <a:lstStyle/>
        <a:p>
          <a:endParaRPr lang="en-US" b="1"/>
        </a:p>
      </dgm:t>
    </dgm:pt>
    <dgm:pt modelId="{65965B8A-55DD-4DF6-8C1F-A7544D62B254}">
      <dgm:prSet/>
      <dgm:spPr/>
      <dgm:t>
        <a:bodyPr/>
        <a:lstStyle/>
        <a:p>
          <a:r>
            <a:rPr lang="en-US" b="1"/>
            <a:t>Countdown</a:t>
          </a:r>
        </a:p>
      </dgm:t>
    </dgm:pt>
    <dgm:pt modelId="{66BDBFB3-4CF9-4A3D-8D73-8D3593B8CF36}" type="parTrans" cxnId="{888865A7-3FB3-41AF-A3DA-B3F6CB6168C4}">
      <dgm:prSet/>
      <dgm:spPr/>
      <dgm:t>
        <a:bodyPr/>
        <a:lstStyle/>
        <a:p>
          <a:endParaRPr lang="en-US" b="1"/>
        </a:p>
      </dgm:t>
    </dgm:pt>
    <dgm:pt modelId="{D17F470A-9A86-494F-A296-7D82C9FFA6FE}" type="sibTrans" cxnId="{888865A7-3FB3-41AF-A3DA-B3F6CB6168C4}">
      <dgm:prSet/>
      <dgm:spPr/>
      <dgm:t>
        <a:bodyPr/>
        <a:lstStyle/>
        <a:p>
          <a:endParaRPr lang="en-US" b="1"/>
        </a:p>
      </dgm:t>
    </dgm:pt>
    <dgm:pt modelId="{BAA43960-C592-4796-81A6-55B8102929B2}">
      <dgm:prSet/>
      <dgm:spPr/>
      <dgm:t>
        <a:bodyPr/>
        <a:lstStyle/>
        <a:p>
          <a:r>
            <a:rPr lang="en-US" b="1"/>
            <a:t>Leaderboards</a:t>
          </a:r>
        </a:p>
      </dgm:t>
    </dgm:pt>
    <dgm:pt modelId="{012B2609-05E1-49B9-892D-D36EB9311510}" type="parTrans" cxnId="{473C0277-9E31-4CA8-B9F1-30E570C41E70}">
      <dgm:prSet/>
      <dgm:spPr/>
      <dgm:t>
        <a:bodyPr/>
        <a:lstStyle/>
        <a:p>
          <a:endParaRPr lang="en-US" b="1"/>
        </a:p>
      </dgm:t>
    </dgm:pt>
    <dgm:pt modelId="{BE0E6438-318D-430B-B7F5-5348815EDDD3}" type="sibTrans" cxnId="{473C0277-9E31-4CA8-B9F1-30E570C41E70}">
      <dgm:prSet/>
      <dgm:spPr/>
      <dgm:t>
        <a:bodyPr/>
        <a:lstStyle/>
        <a:p>
          <a:endParaRPr lang="en-US" b="1"/>
        </a:p>
      </dgm:t>
    </dgm:pt>
    <dgm:pt modelId="{07C16804-06F6-4A7C-BFDF-C05FE51C9B34}">
      <dgm:prSet/>
      <dgm:spPr/>
      <dgm:t>
        <a:bodyPr/>
        <a:lstStyle/>
        <a:p>
          <a:r>
            <a:rPr lang="en-US" b="1"/>
            <a:t>Points of Levels</a:t>
          </a:r>
        </a:p>
      </dgm:t>
    </dgm:pt>
    <dgm:pt modelId="{0D6A310B-9D8A-4AA2-99C0-5DECF2172A08}" type="parTrans" cxnId="{6FD32B1C-3028-41E4-95F6-57D5EC677373}">
      <dgm:prSet/>
      <dgm:spPr/>
      <dgm:t>
        <a:bodyPr/>
        <a:lstStyle/>
        <a:p>
          <a:endParaRPr lang="en-US" b="1"/>
        </a:p>
      </dgm:t>
    </dgm:pt>
    <dgm:pt modelId="{C66E0711-6881-45E3-B596-1E7394F15615}" type="sibTrans" cxnId="{6FD32B1C-3028-41E4-95F6-57D5EC677373}">
      <dgm:prSet/>
      <dgm:spPr/>
      <dgm:t>
        <a:bodyPr/>
        <a:lstStyle/>
        <a:p>
          <a:endParaRPr lang="en-US" b="1"/>
        </a:p>
      </dgm:t>
    </dgm:pt>
    <dgm:pt modelId="{1E3FDF66-A555-4A40-9108-98B45BB10D4B}">
      <dgm:prSet/>
      <dgm:spPr/>
      <dgm:t>
        <a:bodyPr/>
        <a:lstStyle/>
        <a:p>
          <a:r>
            <a:rPr lang="en-US" b="1"/>
            <a:t>Progress Bars</a:t>
          </a:r>
        </a:p>
      </dgm:t>
    </dgm:pt>
    <dgm:pt modelId="{90278D5E-CB69-4049-B611-07BF2C8E6F6B}" type="parTrans" cxnId="{CACCBD25-789F-481C-959E-EAD42B3D1B76}">
      <dgm:prSet/>
      <dgm:spPr/>
      <dgm:t>
        <a:bodyPr/>
        <a:lstStyle/>
        <a:p>
          <a:endParaRPr lang="en-US" b="1"/>
        </a:p>
      </dgm:t>
    </dgm:pt>
    <dgm:pt modelId="{C95EA349-F45C-446E-ACAD-C170BB0BCD80}" type="sibTrans" cxnId="{CACCBD25-789F-481C-959E-EAD42B3D1B76}">
      <dgm:prSet/>
      <dgm:spPr/>
      <dgm:t>
        <a:bodyPr/>
        <a:lstStyle/>
        <a:p>
          <a:endParaRPr lang="en-US" b="1"/>
        </a:p>
      </dgm:t>
    </dgm:pt>
    <dgm:pt modelId="{97DDFB2A-72D3-41DA-B34D-3BB1F90366AA}">
      <dgm:prSet/>
      <dgm:spPr/>
      <dgm:t>
        <a:bodyPr/>
        <a:lstStyle/>
        <a:p>
          <a:r>
            <a:rPr lang="en-US" b="1"/>
            <a:t>Social Interactions and Sharing</a:t>
          </a:r>
        </a:p>
      </dgm:t>
    </dgm:pt>
    <dgm:pt modelId="{F913C154-6176-4446-B572-97F3CABA43C7}" type="parTrans" cxnId="{A069CCEF-92F4-417C-9931-F2A6DCD3D035}">
      <dgm:prSet/>
      <dgm:spPr/>
      <dgm:t>
        <a:bodyPr/>
        <a:lstStyle/>
        <a:p>
          <a:endParaRPr lang="en-US" b="1"/>
        </a:p>
      </dgm:t>
    </dgm:pt>
    <dgm:pt modelId="{83909E63-6E0B-448C-9F60-2D396925D867}" type="sibTrans" cxnId="{A069CCEF-92F4-417C-9931-F2A6DCD3D035}">
      <dgm:prSet/>
      <dgm:spPr/>
      <dgm:t>
        <a:bodyPr/>
        <a:lstStyle/>
        <a:p>
          <a:endParaRPr lang="en-US" b="1"/>
        </a:p>
      </dgm:t>
    </dgm:pt>
    <dgm:pt modelId="{B823D9AF-F50D-4D54-A435-C28F6EF38B77}">
      <dgm:prSet/>
      <dgm:spPr/>
      <dgm:t>
        <a:bodyPr/>
        <a:lstStyle/>
        <a:p>
          <a:r>
            <a:rPr lang="en-US" b="1"/>
            <a:t>Quizzers</a:t>
          </a:r>
        </a:p>
      </dgm:t>
    </dgm:pt>
    <dgm:pt modelId="{ED88BEA7-8426-4E60-807F-CF60B6E47009}" type="parTrans" cxnId="{CA0DE61A-0FC7-4003-BBFC-87618CA9C1E9}">
      <dgm:prSet/>
      <dgm:spPr/>
      <dgm:t>
        <a:bodyPr/>
        <a:lstStyle/>
        <a:p>
          <a:endParaRPr lang="en-US" b="1"/>
        </a:p>
      </dgm:t>
    </dgm:pt>
    <dgm:pt modelId="{58FBCC71-25EA-4CA1-9B6A-FFAC1FB1156A}" type="sibTrans" cxnId="{CA0DE61A-0FC7-4003-BBFC-87618CA9C1E9}">
      <dgm:prSet/>
      <dgm:spPr/>
      <dgm:t>
        <a:bodyPr/>
        <a:lstStyle/>
        <a:p>
          <a:endParaRPr lang="en-US" b="1"/>
        </a:p>
      </dgm:t>
    </dgm:pt>
    <dgm:pt modelId="{D14CC817-E8B5-4B84-A995-D615C3162D93}">
      <dgm:prSet/>
      <dgm:spPr/>
      <dgm:t>
        <a:bodyPr/>
        <a:lstStyle/>
        <a:p>
          <a:r>
            <a:rPr lang="en-US" b="1"/>
            <a:t>Virtual Coins</a:t>
          </a:r>
        </a:p>
      </dgm:t>
    </dgm:pt>
    <dgm:pt modelId="{9185CC1F-8FC8-40DC-9C0B-6F1A14CEE3F2}" type="parTrans" cxnId="{AEB1578C-3636-46BC-A3EF-E5FB2ED666FC}">
      <dgm:prSet/>
      <dgm:spPr/>
      <dgm:t>
        <a:bodyPr/>
        <a:lstStyle/>
        <a:p>
          <a:endParaRPr lang="en-US" b="1"/>
        </a:p>
      </dgm:t>
    </dgm:pt>
    <dgm:pt modelId="{AB96441F-B69B-4467-99ED-557EA69F4130}" type="sibTrans" cxnId="{AEB1578C-3636-46BC-A3EF-E5FB2ED666FC}">
      <dgm:prSet/>
      <dgm:spPr/>
      <dgm:t>
        <a:bodyPr/>
        <a:lstStyle/>
        <a:p>
          <a:endParaRPr lang="en-US" b="1"/>
        </a:p>
      </dgm:t>
    </dgm:pt>
    <dgm:pt modelId="{FDE66C16-1274-8A46-804E-D37C666B1B8A}" type="pres">
      <dgm:prSet presAssocID="{09DF043B-BC73-4C7C-8B84-DE5A162BD294}" presName="diagram" presStyleCnt="0">
        <dgm:presLayoutVars>
          <dgm:dir/>
          <dgm:resizeHandles val="exact"/>
        </dgm:presLayoutVars>
      </dgm:prSet>
      <dgm:spPr/>
    </dgm:pt>
    <dgm:pt modelId="{2294D198-B85F-B941-9CD0-51333C7672B2}" type="pres">
      <dgm:prSet presAssocID="{E299F556-E32B-41C2-8274-D5BC43C28F26}" presName="node" presStyleLbl="node1" presStyleIdx="0" presStyleCnt="11">
        <dgm:presLayoutVars>
          <dgm:bulletEnabled val="1"/>
        </dgm:presLayoutVars>
      </dgm:prSet>
      <dgm:spPr/>
    </dgm:pt>
    <dgm:pt modelId="{00C5DD36-8639-5E40-9D5A-65DA058D0F1C}" type="pres">
      <dgm:prSet presAssocID="{D80DFF17-A4B8-47C1-BBE7-96AD706C2766}" presName="sibTrans" presStyleCnt="0"/>
      <dgm:spPr/>
    </dgm:pt>
    <dgm:pt modelId="{77B8ED82-7C93-E647-981A-0EC0BE208931}" type="pres">
      <dgm:prSet presAssocID="{AE9E8060-05FA-4E93-8F77-491A1FE345C8}" presName="node" presStyleLbl="node1" presStyleIdx="1" presStyleCnt="11">
        <dgm:presLayoutVars>
          <dgm:bulletEnabled val="1"/>
        </dgm:presLayoutVars>
      </dgm:prSet>
      <dgm:spPr/>
    </dgm:pt>
    <dgm:pt modelId="{9338775D-B3F7-C846-B054-AE9C8CCDF87B}" type="pres">
      <dgm:prSet presAssocID="{11ABB8D0-DE32-488E-8B2C-4D2AA8C3552C}" presName="sibTrans" presStyleCnt="0"/>
      <dgm:spPr/>
    </dgm:pt>
    <dgm:pt modelId="{806990D5-6A53-044C-9569-B13454126258}" type="pres">
      <dgm:prSet presAssocID="{57797E08-74C8-4ECC-A735-D8B7BAE6DEEF}" presName="node" presStyleLbl="node1" presStyleIdx="2" presStyleCnt="11">
        <dgm:presLayoutVars>
          <dgm:bulletEnabled val="1"/>
        </dgm:presLayoutVars>
      </dgm:prSet>
      <dgm:spPr/>
    </dgm:pt>
    <dgm:pt modelId="{948504D7-2B8A-7740-B303-58A91CE1F880}" type="pres">
      <dgm:prSet presAssocID="{D5F407F8-A7D5-47E0-9069-A62586EC58F4}" presName="sibTrans" presStyleCnt="0"/>
      <dgm:spPr/>
    </dgm:pt>
    <dgm:pt modelId="{C639C7EA-93D1-214D-B4F0-740E3504DD7F}" type="pres">
      <dgm:prSet presAssocID="{95FCE598-2E17-4B7D-A3EA-45B1B068664A}" presName="node" presStyleLbl="node1" presStyleIdx="3" presStyleCnt="11">
        <dgm:presLayoutVars>
          <dgm:bulletEnabled val="1"/>
        </dgm:presLayoutVars>
      </dgm:prSet>
      <dgm:spPr/>
    </dgm:pt>
    <dgm:pt modelId="{92DE8F18-F51D-2E4C-AAB4-14E87535FA06}" type="pres">
      <dgm:prSet presAssocID="{5C873471-235D-4298-B60D-30F1F141A041}" presName="sibTrans" presStyleCnt="0"/>
      <dgm:spPr/>
    </dgm:pt>
    <dgm:pt modelId="{490C6612-A84F-1148-A453-8AB56FAEEFF6}" type="pres">
      <dgm:prSet presAssocID="{65965B8A-55DD-4DF6-8C1F-A7544D62B254}" presName="node" presStyleLbl="node1" presStyleIdx="4" presStyleCnt="11">
        <dgm:presLayoutVars>
          <dgm:bulletEnabled val="1"/>
        </dgm:presLayoutVars>
      </dgm:prSet>
      <dgm:spPr/>
    </dgm:pt>
    <dgm:pt modelId="{E015251C-080A-9345-8AF9-7FF48F72EBB7}" type="pres">
      <dgm:prSet presAssocID="{D17F470A-9A86-494F-A296-7D82C9FFA6FE}" presName="sibTrans" presStyleCnt="0"/>
      <dgm:spPr/>
    </dgm:pt>
    <dgm:pt modelId="{6DC34B3B-1A5A-3048-BAE3-F9973BE98BEF}" type="pres">
      <dgm:prSet presAssocID="{BAA43960-C592-4796-81A6-55B8102929B2}" presName="node" presStyleLbl="node1" presStyleIdx="5" presStyleCnt="11">
        <dgm:presLayoutVars>
          <dgm:bulletEnabled val="1"/>
        </dgm:presLayoutVars>
      </dgm:prSet>
      <dgm:spPr/>
    </dgm:pt>
    <dgm:pt modelId="{9167ABA1-E7DE-1B48-A785-A743936B4A54}" type="pres">
      <dgm:prSet presAssocID="{BE0E6438-318D-430B-B7F5-5348815EDDD3}" presName="sibTrans" presStyleCnt="0"/>
      <dgm:spPr/>
    </dgm:pt>
    <dgm:pt modelId="{152A5FB2-0654-6D4A-A551-34D1AF6D9B46}" type="pres">
      <dgm:prSet presAssocID="{07C16804-06F6-4A7C-BFDF-C05FE51C9B34}" presName="node" presStyleLbl="node1" presStyleIdx="6" presStyleCnt="11">
        <dgm:presLayoutVars>
          <dgm:bulletEnabled val="1"/>
        </dgm:presLayoutVars>
      </dgm:prSet>
      <dgm:spPr/>
    </dgm:pt>
    <dgm:pt modelId="{ACF07D44-C327-474E-BFD5-3097BF20F600}" type="pres">
      <dgm:prSet presAssocID="{C66E0711-6881-45E3-B596-1E7394F15615}" presName="sibTrans" presStyleCnt="0"/>
      <dgm:spPr/>
    </dgm:pt>
    <dgm:pt modelId="{0607A818-34A9-854B-A4A3-AFB74B3F218F}" type="pres">
      <dgm:prSet presAssocID="{1E3FDF66-A555-4A40-9108-98B45BB10D4B}" presName="node" presStyleLbl="node1" presStyleIdx="7" presStyleCnt="11">
        <dgm:presLayoutVars>
          <dgm:bulletEnabled val="1"/>
        </dgm:presLayoutVars>
      </dgm:prSet>
      <dgm:spPr/>
    </dgm:pt>
    <dgm:pt modelId="{F0128E4A-7B51-8C42-98B9-EBC0CCA12C2B}" type="pres">
      <dgm:prSet presAssocID="{C95EA349-F45C-446E-ACAD-C170BB0BCD80}" presName="sibTrans" presStyleCnt="0"/>
      <dgm:spPr/>
    </dgm:pt>
    <dgm:pt modelId="{9038A1BB-620A-FE42-BD35-6B19694068C6}" type="pres">
      <dgm:prSet presAssocID="{97DDFB2A-72D3-41DA-B34D-3BB1F90366AA}" presName="node" presStyleLbl="node1" presStyleIdx="8" presStyleCnt="11">
        <dgm:presLayoutVars>
          <dgm:bulletEnabled val="1"/>
        </dgm:presLayoutVars>
      </dgm:prSet>
      <dgm:spPr/>
    </dgm:pt>
    <dgm:pt modelId="{8D2AB65E-929E-5D42-A235-F8C4ADCBE12A}" type="pres">
      <dgm:prSet presAssocID="{83909E63-6E0B-448C-9F60-2D396925D867}" presName="sibTrans" presStyleCnt="0"/>
      <dgm:spPr/>
    </dgm:pt>
    <dgm:pt modelId="{36FBF75A-10A0-D54A-967B-A9438AEE9E7D}" type="pres">
      <dgm:prSet presAssocID="{B823D9AF-F50D-4D54-A435-C28F6EF38B77}" presName="node" presStyleLbl="node1" presStyleIdx="9" presStyleCnt="11">
        <dgm:presLayoutVars>
          <dgm:bulletEnabled val="1"/>
        </dgm:presLayoutVars>
      </dgm:prSet>
      <dgm:spPr/>
    </dgm:pt>
    <dgm:pt modelId="{A618EB2D-3925-C447-9FE3-5A63AC291AE0}" type="pres">
      <dgm:prSet presAssocID="{58FBCC71-25EA-4CA1-9B6A-FFAC1FB1156A}" presName="sibTrans" presStyleCnt="0"/>
      <dgm:spPr/>
    </dgm:pt>
    <dgm:pt modelId="{F980FADF-F851-4C44-AA86-437F89C7B181}" type="pres">
      <dgm:prSet presAssocID="{D14CC817-E8B5-4B84-A995-D615C3162D93}" presName="node" presStyleLbl="node1" presStyleIdx="10" presStyleCnt="11">
        <dgm:presLayoutVars>
          <dgm:bulletEnabled val="1"/>
        </dgm:presLayoutVars>
      </dgm:prSet>
      <dgm:spPr/>
    </dgm:pt>
  </dgm:ptLst>
  <dgm:cxnLst>
    <dgm:cxn modelId="{E74BCD01-6D3E-AD4F-B6B6-F11AB35A66E3}" type="presOf" srcId="{57797E08-74C8-4ECC-A735-D8B7BAE6DEEF}" destId="{806990D5-6A53-044C-9569-B13454126258}" srcOrd="0" destOrd="0" presId="urn:microsoft.com/office/officeart/2005/8/layout/default"/>
    <dgm:cxn modelId="{09691A07-EA6D-9F45-A71B-EAF2888AB2A0}" type="presOf" srcId="{D14CC817-E8B5-4B84-A995-D615C3162D93}" destId="{F980FADF-F851-4C44-AA86-437F89C7B181}" srcOrd="0" destOrd="0" presId="urn:microsoft.com/office/officeart/2005/8/layout/default"/>
    <dgm:cxn modelId="{F97C0611-59FF-8A4F-AF7D-0876CF9B7C1E}" type="presOf" srcId="{1E3FDF66-A555-4A40-9108-98B45BB10D4B}" destId="{0607A818-34A9-854B-A4A3-AFB74B3F218F}" srcOrd="0" destOrd="0" presId="urn:microsoft.com/office/officeart/2005/8/layout/default"/>
    <dgm:cxn modelId="{CA0DE61A-0FC7-4003-BBFC-87618CA9C1E9}" srcId="{09DF043B-BC73-4C7C-8B84-DE5A162BD294}" destId="{B823D9AF-F50D-4D54-A435-C28F6EF38B77}" srcOrd="9" destOrd="0" parTransId="{ED88BEA7-8426-4E60-807F-CF60B6E47009}" sibTransId="{58FBCC71-25EA-4CA1-9B6A-FFAC1FB1156A}"/>
    <dgm:cxn modelId="{6FD32B1C-3028-41E4-95F6-57D5EC677373}" srcId="{09DF043B-BC73-4C7C-8B84-DE5A162BD294}" destId="{07C16804-06F6-4A7C-BFDF-C05FE51C9B34}" srcOrd="6" destOrd="0" parTransId="{0D6A310B-9D8A-4AA2-99C0-5DECF2172A08}" sibTransId="{C66E0711-6881-45E3-B596-1E7394F15615}"/>
    <dgm:cxn modelId="{C64FA823-A4CB-3B4D-A0CD-7069E4D6BF4A}" type="presOf" srcId="{09DF043B-BC73-4C7C-8B84-DE5A162BD294}" destId="{FDE66C16-1274-8A46-804E-D37C666B1B8A}" srcOrd="0" destOrd="0" presId="urn:microsoft.com/office/officeart/2005/8/layout/default"/>
    <dgm:cxn modelId="{CACCBD25-789F-481C-959E-EAD42B3D1B76}" srcId="{09DF043B-BC73-4C7C-8B84-DE5A162BD294}" destId="{1E3FDF66-A555-4A40-9108-98B45BB10D4B}" srcOrd="7" destOrd="0" parTransId="{90278D5E-CB69-4049-B611-07BF2C8E6F6B}" sibTransId="{C95EA349-F45C-446E-ACAD-C170BB0BCD80}"/>
    <dgm:cxn modelId="{DB870D4D-27BC-1E4B-A172-A11A2FB76217}" type="presOf" srcId="{95FCE598-2E17-4B7D-A3EA-45B1B068664A}" destId="{C639C7EA-93D1-214D-B4F0-740E3504DD7F}" srcOrd="0" destOrd="0" presId="urn:microsoft.com/office/officeart/2005/8/layout/default"/>
    <dgm:cxn modelId="{A0DC4C55-E2F2-498D-ACB5-1E3409496988}" srcId="{09DF043B-BC73-4C7C-8B84-DE5A162BD294}" destId="{57797E08-74C8-4ECC-A735-D8B7BAE6DEEF}" srcOrd="2" destOrd="0" parTransId="{2D0C2CEE-2A59-4AF4-9B00-2A4BF47C2AFF}" sibTransId="{D5F407F8-A7D5-47E0-9069-A62586EC58F4}"/>
    <dgm:cxn modelId="{473C0277-9E31-4CA8-B9F1-30E570C41E70}" srcId="{09DF043B-BC73-4C7C-8B84-DE5A162BD294}" destId="{BAA43960-C592-4796-81A6-55B8102929B2}" srcOrd="5" destOrd="0" parTransId="{012B2609-05E1-49B9-892D-D36EB9311510}" sibTransId="{BE0E6438-318D-430B-B7F5-5348815EDDD3}"/>
    <dgm:cxn modelId="{AEB1578C-3636-46BC-A3EF-E5FB2ED666FC}" srcId="{09DF043B-BC73-4C7C-8B84-DE5A162BD294}" destId="{D14CC817-E8B5-4B84-A995-D615C3162D93}" srcOrd="10" destOrd="0" parTransId="{9185CC1F-8FC8-40DC-9C0B-6F1A14CEE3F2}" sibTransId="{AB96441F-B69B-4467-99ED-557EA69F4130}"/>
    <dgm:cxn modelId="{B945D393-1E1E-2B46-AB14-1E80854DD68F}" type="presOf" srcId="{07C16804-06F6-4A7C-BFDF-C05FE51C9B34}" destId="{152A5FB2-0654-6D4A-A551-34D1AF6D9B46}" srcOrd="0" destOrd="0" presId="urn:microsoft.com/office/officeart/2005/8/layout/default"/>
    <dgm:cxn modelId="{888865A7-3FB3-41AF-A3DA-B3F6CB6168C4}" srcId="{09DF043B-BC73-4C7C-8B84-DE5A162BD294}" destId="{65965B8A-55DD-4DF6-8C1F-A7544D62B254}" srcOrd="4" destOrd="0" parTransId="{66BDBFB3-4CF9-4A3D-8D73-8D3593B8CF36}" sibTransId="{D17F470A-9A86-494F-A296-7D82C9FFA6FE}"/>
    <dgm:cxn modelId="{94D278BB-D49E-1E44-800A-AC4A7D865F4B}" type="presOf" srcId="{97DDFB2A-72D3-41DA-B34D-3BB1F90366AA}" destId="{9038A1BB-620A-FE42-BD35-6B19694068C6}" srcOrd="0" destOrd="0" presId="urn:microsoft.com/office/officeart/2005/8/layout/default"/>
    <dgm:cxn modelId="{1D64E5BE-3750-459A-AF39-00FB228760DC}" srcId="{09DF043B-BC73-4C7C-8B84-DE5A162BD294}" destId="{95FCE598-2E17-4B7D-A3EA-45B1B068664A}" srcOrd="3" destOrd="0" parTransId="{B103FE1E-0FF9-4E60-A98D-A3C8EEADA047}" sibTransId="{5C873471-235D-4298-B60D-30F1F141A041}"/>
    <dgm:cxn modelId="{738BC6C4-5461-4F57-9E40-763E8085BF18}" srcId="{09DF043B-BC73-4C7C-8B84-DE5A162BD294}" destId="{E299F556-E32B-41C2-8274-D5BC43C28F26}" srcOrd="0" destOrd="0" parTransId="{09D6BB0A-93F1-406B-B08D-C4E7AF8D997C}" sibTransId="{D80DFF17-A4B8-47C1-BBE7-96AD706C2766}"/>
    <dgm:cxn modelId="{FC1217CA-60DB-A440-8698-C2F56674C826}" type="presOf" srcId="{AE9E8060-05FA-4E93-8F77-491A1FE345C8}" destId="{77B8ED82-7C93-E647-981A-0EC0BE208931}" srcOrd="0" destOrd="0" presId="urn:microsoft.com/office/officeart/2005/8/layout/default"/>
    <dgm:cxn modelId="{437B08CD-BAA2-5746-AE8A-2CBD3F5050A7}" type="presOf" srcId="{BAA43960-C592-4796-81A6-55B8102929B2}" destId="{6DC34B3B-1A5A-3048-BAE3-F9973BE98BEF}" srcOrd="0" destOrd="0" presId="urn:microsoft.com/office/officeart/2005/8/layout/default"/>
    <dgm:cxn modelId="{3E3745D9-EC17-774F-863A-69B23F228084}" type="presOf" srcId="{B823D9AF-F50D-4D54-A435-C28F6EF38B77}" destId="{36FBF75A-10A0-D54A-967B-A9438AEE9E7D}" srcOrd="0" destOrd="0" presId="urn:microsoft.com/office/officeart/2005/8/layout/default"/>
    <dgm:cxn modelId="{C17D2DE4-B648-9340-89B9-632C88C0FF7B}" type="presOf" srcId="{65965B8A-55DD-4DF6-8C1F-A7544D62B254}" destId="{490C6612-A84F-1148-A453-8AB56FAEEFF6}" srcOrd="0" destOrd="0" presId="urn:microsoft.com/office/officeart/2005/8/layout/default"/>
    <dgm:cxn modelId="{2C0E14EF-9573-1642-9D06-5DC60051EC96}" type="presOf" srcId="{E299F556-E32B-41C2-8274-D5BC43C28F26}" destId="{2294D198-B85F-B941-9CD0-51333C7672B2}" srcOrd="0" destOrd="0" presId="urn:microsoft.com/office/officeart/2005/8/layout/default"/>
    <dgm:cxn modelId="{A069CCEF-92F4-417C-9931-F2A6DCD3D035}" srcId="{09DF043B-BC73-4C7C-8B84-DE5A162BD294}" destId="{97DDFB2A-72D3-41DA-B34D-3BB1F90366AA}" srcOrd="8" destOrd="0" parTransId="{F913C154-6176-4446-B572-97F3CABA43C7}" sibTransId="{83909E63-6E0B-448C-9F60-2D396925D867}"/>
    <dgm:cxn modelId="{C8AE99FB-02B2-4573-A317-D675F246B037}" srcId="{09DF043B-BC73-4C7C-8B84-DE5A162BD294}" destId="{AE9E8060-05FA-4E93-8F77-491A1FE345C8}" srcOrd="1" destOrd="0" parTransId="{B4841188-334C-4449-860E-C0DBFF725360}" sibTransId="{11ABB8D0-DE32-488E-8B2C-4D2AA8C3552C}"/>
    <dgm:cxn modelId="{852759BC-51F8-894C-B862-826C73206D53}" type="presParOf" srcId="{FDE66C16-1274-8A46-804E-D37C666B1B8A}" destId="{2294D198-B85F-B941-9CD0-51333C7672B2}" srcOrd="0" destOrd="0" presId="urn:microsoft.com/office/officeart/2005/8/layout/default"/>
    <dgm:cxn modelId="{5A0D805D-7275-484F-B9EC-E6D685A7BC15}" type="presParOf" srcId="{FDE66C16-1274-8A46-804E-D37C666B1B8A}" destId="{00C5DD36-8639-5E40-9D5A-65DA058D0F1C}" srcOrd="1" destOrd="0" presId="urn:microsoft.com/office/officeart/2005/8/layout/default"/>
    <dgm:cxn modelId="{130F8873-33CF-1141-9B7B-00887AAB9865}" type="presParOf" srcId="{FDE66C16-1274-8A46-804E-D37C666B1B8A}" destId="{77B8ED82-7C93-E647-981A-0EC0BE208931}" srcOrd="2" destOrd="0" presId="urn:microsoft.com/office/officeart/2005/8/layout/default"/>
    <dgm:cxn modelId="{3EC86E8F-80D3-E24B-BF98-6CFF45AFF5C9}" type="presParOf" srcId="{FDE66C16-1274-8A46-804E-D37C666B1B8A}" destId="{9338775D-B3F7-C846-B054-AE9C8CCDF87B}" srcOrd="3" destOrd="0" presId="urn:microsoft.com/office/officeart/2005/8/layout/default"/>
    <dgm:cxn modelId="{91F6190F-6728-BE4F-A88B-17211239FF7C}" type="presParOf" srcId="{FDE66C16-1274-8A46-804E-D37C666B1B8A}" destId="{806990D5-6A53-044C-9569-B13454126258}" srcOrd="4" destOrd="0" presId="urn:microsoft.com/office/officeart/2005/8/layout/default"/>
    <dgm:cxn modelId="{0B0ABB81-0683-9244-A3EE-E9461F7D27D4}" type="presParOf" srcId="{FDE66C16-1274-8A46-804E-D37C666B1B8A}" destId="{948504D7-2B8A-7740-B303-58A91CE1F880}" srcOrd="5" destOrd="0" presId="urn:microsoft.com/office/officeart/2005/8/layout/default"/>
    <dgm:cxn modelId="{7C98A78B-72AE-F041-B2FC-24D2E24F8BF7}" type="presParOf" srcId="{FDE66C16-1274-8A46-804E-D37C666B1B8A}" destId="{C639C7EA-93D1-214D-B4F0-740E3504DD7F}" srcOrd="6" destOrd="0" presId="urn:microsoft.com/office/officeart/2005/8/layout/default"/>
    <dgm:cxn modelId="{0041A15E-C555-C34A-BE43-85930CA13D05}" type="presParOf" srcId="{FDE66C16-1274-8A46-804E-D37C666B1B8A}" destId="{92DE8F18-F51D-2E4C-AAB4-14E87535FA06}" srcOrd="7" destOrd="0" presId="urn:microsoft.com/office/officeart/2005/8/layout/default"/>
    <dgm:cxn modelId="{1A284345-6958-E143-A380-41C7B5C7F41E}" type="presParOf" srcId="{FDE66C16-1274-8A46-804E-D37C666B1B8A}" destId="{490C6612-A84F-1148-A453-8AB56FAEEFF6}" srcOrd="8" destOrd="0" presId="urn:microsoft.com/office/officeart/2005/8/layout/default"/>
    <dgm:cxn modelId="{43E3B2D4-C168-0547-BE7A-9406DBAC9756}" type="presParOf" srcId="{FDE66C16-1274-8A46-804E-D37C666B1B8A}" destId="{E015251C-080A-9345-8AF9-7FF48F72EBB7}" srcOrd="9" destOrd="0" presId="urn:microsoft.com/office/officeart/2005/8/layout/default"/>
    <dgm:cxn modelId="{ABD52577-077C-CC49-881F-05EEEA8F53D3}" type="presParOf" srcId="{FDE66C16-1274-8A46-804E-D37C666B1B8A}" destId="{6DC34B3B-1A5A-3048-BAE3-F9973BE98BEF}" srcOrd="10" destOrd="0" presId="urn:microsoft.com/office/officeart/2005/8/layout/default"/>
    <dgm:cxn modelId="{8F76B172-68F6-E241-B86D-497B608C984B}" type="presParOf" srcId="{FDE66C16-1274-8A46-804E-D37C666B1B8A}" destId="{9167ABA1-E7DE-1B48-A785-A743936B4A54}" srcOrd="11" destOrd="0" presId="urn:microsoft.com/office/officeart/2005/8/layout/default"/>
    <dgm:cxn modelId="{6215ECDA-000B-5B40-A4C8-2AF687E40E95}" type="presParOf" srcId="{FDE66C16-1274-8A46-804E-D37C666B1B8A}" destId="{152A5FB2-0654-6D4A-A551-34D1AF6D9B46}" srcOrd="12" destOrd="0" presId="urn:microsoft.com/office/officeart/2005/8/layout/default"/>
    <dgm:cxn modelId="{1D5F65B2-96E9-0A46-8F6C-A52A5E5A6903}" type="presParOf" srcId="{FDE66C16-1274-8A46-804E-D37C666B1B8A}" destId="{ACF07D44-C327-474E-BFD5-3097BF20F600}" srcOrd="13" destOrd="0" presId="urn:microsoft.com/office/officeart/2005/8/layout/default"/>
    <dgm:cxn modelId="{E38FB992-F1C6-D64A-B1A4-D3479F541A97}" type="presParOf" srcId="{FDE66C16-1274-8A46-804E-D37C666B1B8A}" destId="{0607A818-34A9-854B-A4A3-AFB74B3F218F}" srcOrd="14" destOrd="0" presId="urn:microsoft.com/office/officeart/2005/8/layout/default"/>
    <dgm:cxn modelId="{33B88379-3958-1A48-B309-2715C8551078}" type="presParOf" srcId="{FDE66C16-1274-8A46-804E-D37C666B1B8A}" destId="{F0128E4A-7B51-8C42-98B9-EBC0CCA12C2B}" srcOrd="15" destOrd="0" presId="urn:microsoft.com/office/officeart/2005/8/layout/default"/>
    <dgm:cxn modelId="{7A5F26B1-E3DD-EF40-BE7B-F25FD2E82E21}" type="presParOf" srcId="{FDE66C16-1274-8A46-804E-D37C666B1B8A}" destId="{9038A1BB-620A-FE42-BD35-6B19694068C6}" srcOrd="16" destOrd="0" presId="urn:microsoft.com/office/officeart/2005/8/layout/default"/>
    <dgm:cxn modelId="{6CE6FAAC-A357-2E4A-96CC-EA60EC1BCB6B}" type="presParOf" srcId="{FDE66C16-1274-8A46-804E-D37C666B1B8A}" destId="{8D2AB65E-929E-5D42-A235-F8C4ADCBE12A}" srcOrd="17" destOrd="0" presId="urn:microsoft.com/office/officeart/2005/8/layout/default"/>
    <dgm:cxn modelId="{90C3A30D-FC9D-2048-9B7A-A0DC065AF8E5}" type="presParOf" srcId="{FDE66C16-1274-8A46-804E-D37C666B1B8A}" destId="{36FBF75A-10A0-D54A-967B-A9438AEE9E7D}" srcOrd="18" destOrd="0" presId="urn:microsoft.com/office/officeart/2005/8/layout/default"/>
    <dgm:cxn modelId="{348E0D6A-D478-B947-A815-2C907941275D}" type="presParOf" srcId="{FDE66C16-1274-8A46-804E-D37C666B1B8A}" destId="{A618EB2D-3925-C447-9FE3-5A63AC291AE0}" srcOrd="19" destOrd="0" presId="urn:microsoft.com/office/officeart/2005/8/layout/default"/>
    <dgm:cxn modelId="{79EC0141-871E-4E42-B425-7D0CB9C460E1}" type="presParOf" srcId="{FDE66C16-1274-8A46-804E-D37C666B1B8A}" destId="{F980FADF-F851-4C44-AA86-437F89C7B181}"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9FFE62-E82A-4749-9540-7F65E9FC205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767ADD-B3F2-425C-BB6C-F726835171CA}">
      <dgm:prSet custT="1"/>
      <dgm:spPr/>
      <dgm:t>
        <a:bodyPr/>
        <a:lstStyle/>
        <a:p>
          <a:r>
            <a:rPr lang="en-US" sz="1800" dirty="0"/>
            <a:t>Bridges the engagement gap by making the product more engaging and game-like to use the product.</a:t>
          </a:r>
        </a:p>
      </dgm:t>
    </dgm:pt>
    <dgm:pt modelId="{50B7CF3D-7965-42E5-9C00-D7260CE878AD}" type="parTrans" cxnId="{6251D920-1DF9-4460-84DD-53EC66F95B5F}">
      <dgm:prSet/>
      <dgm:spPr/>
      <dgm:t>
        <a:bodyPr/>
        <a:lstStyle/>
        <a:p>
          <a:endParaRPr lang="en-US" sz="3600"/>
        </a:p>
      </dgm:t>
    </dgm:pt>
    <dgm:pt modelId="{8007D1F0-85F8-4F79-B02D-8590DAFAC20D}" type="sibTrans" cxnId="{6251D920-1DF9-4460-84DD-53EC66F95B5F}">
      <dgm:prSet/>
      <dgm:spPr/>
      <dgm:t>
        <a:bodyPr/>
        <a:lstStyle/>
        <a:p>
          <a:endParaRPr lang="en-US" sz="2800"/>
        </a:p>
      </dgm:t>
    </dgm:pt>
    <dgm:pt modelId="{B1E2B3D4-900B-4F18-A625-C5D513398218}">
      <dgm:prSet custT="1"/>
      <dgm:spPr/>
      <dgm:t>
        <a:bodyPr/>
        <a:lstStyle/>
        <a:p>
          <a:r>
            <a:rPr lang="en-US" sz="1800"/>
            <a:t>Instills positive behaviors and builds habits in target users.</a:t>
          </a:r>
        </a:p>
      </dgm:t>
    </dgm:pt>
    <dgm:pt modelId="{D333A190-8A48-4766-B605-C768B5E41181}" type="parTrans" cxnId="{2BA9DE57-75D0-4DDD-BA39-85E7D81B3443}">
      <dgm:prSet/>
      <dgm:spPr/>
      <dgm:t>
        <a:bodyPr/>
        <a:lstStyle/>
        <a:p>
          <a:endParaRPr lang="en-US" sz="3600"/>
        </a:p>
      </dgm:t>
    </dgm:pt>
    <dgm:pt modelId="{67AB3EEE-C2F5-4F62-A974-785896C1FDF1}" type="sibTrans" cxnId="{2BA9DE57-75D0-4DDD-BA39-85E7D81B3443}">
      <dgm:prSet/>
      <dgm:spPr/>
      <dgm:t>
        <a:bodyPr/>
        <a:lstStyle/>
        <a:p>
          <a:endParaRPr lang="en-US" sz="2800"/>
        </a:p>
      </dgm:t>
    </dgm:pt>
    <dgm:pt modelId="{6905BC78-8DC4-4EEB-BA68-88E0ABD698C8}">
      <dgm:prSet custT="1"/>
      <dgm:spPr/>
      <dgm:t>
        <a:bodyPr/>
        <a:lstStyle/>
        <a:p>
          <a:r>
            <a:rPr lang="en-US" sz="1800"/>
            <a:t>Motivates users to perform predefined tasks to improve business growth.</a:t>
          </a:r>
        </a:p>
      </dgm:t>
    </dgm:pt>
    <dgm:pt modelId="{0CD8BEA6-6F84-4F51-82BA-BBA49AACA823}" type="parTrans" cxnId="{2A32951D-944C-4669-B163-9253371FE4DD}">
      <dgm:prSet/>
      <dgm:spPr/>
      <dgm:t>
        <a:bodyPr/>
        <a:lstStyle/>
        <a:p>
          <a:endParaRPr lang="en-US" sz="3600"/>
        </a:p>
      </dgm:t>
    </dgm:pt>
    <dgm:pt modelId="{363BFDCB-4379-43D4-9B45-D898FA1D69BB}" type="sibTrans" cxnId="{2A32951D-944C-4669-B163-9253371FE4DD}">
      <dgm:prSet/>
      <dgm:spPr/>
      <dgm:t>
        <a:bodyPr/>
        <a:lstStyle/>
        <a:p>
          <a:endParaRPr lang="en-US" sz="2800"/>
        </a:p>
      </dgm:t>
    </dgm:pt>
    <dgm:pt modelId="{93137418-1E4D-4839-ADBD-EAE5724E1F42}">
      <dgm:prSet custT="1"/>
      <dgm:spPr/>
      <dgm:t>
        <a:bodyPr/>
        <a:lstStyle/>
        <a:p>
          <a:r>
            <a:rPr lang="en-US" sz="1800" dirty="0"/>
            <a:t>Allows users to share information about the competition, points, and status with other users.</a:t>
          </a:r>
        </a:p>
      </dgm:t>
    </dgm:pt>
    <dgm:pt modelId="{32552C5F-66A5-4114-87E9-5405F6CBBBB2}" type="parTrans" cxnId="{1FA43326-F8DB-40D7-B18E-1178FFF61E7C}">
      <dgm:prSet/>
      <dgm:spPr/>
      <dgm:t>
        <a:bodyPr/>
        <a:lstStyle/>
        <a:p>
          <a:endParaRPr lang="en-US" sz="3600"/>
        </a:p>
      </dgm:t>
    </dgm:pt>
    <dgm:pt modelId="{D95EF0C6-588E-4466-B831-462CE50A3F21}" type="sibTrans" cxnId="{1FA43326-F8DB-40D7-B18E-1178FFF61E7C}">
      <dgm:prSet/>
      <dgm:spPr/>
      <dgm:t>
        <a:bodyPr/>
        <a:lstStyle/>
        <a:p>
          <a:endParaRPr lang="en-US" sz="2800"/>
        </a:p>
      </dgm:t>
    </dgm:pt>
    <dgm:pt modelId="{96BBC52E-50AC-4FE9-A24B-61CC41497F14}">
      <dgm:prSet custT="1"/>
      <dgm:spPr/>
      <dgm:t>
        <a:bodyPr/>
        <a:lstStyle/>
        <a:p>
          <a:r>
            <a:rPr lang="en-US" sz="1800" dirty="0"/>
            <a:t>Improves retention by rewarding users with badges and points for their efforts.</a:t>
          </a:r>
        </a:p>
      </dgm:t>
    </dgm:pt>
    <dgm:pt modelId="{24AB1800-1E34-41AC-8F93-C73F6D747C2E}" type="parTrans" cxnId="{2214DCA6-4781-45B7-9D73-2556CB3163A8}">
      <dgm:prSet/>
      <dgm:spPr/>
      <dgm:t>
        <a:bodyPr/>
        <a:lstStyle/>
        <a:p>
          <a:endParaRPr lang="en-US" sz="3600"/>
        </a:p>
      </dgm:t>
    </dgm:pt>
    <dgm:pt modelId="{83DBE2DB-3E3D-41B7-A932-0661879E52E1}" type="sibTrans" cxnId="{2214DCA6-4781-45B7-9D73-2556CB3163A8}">
      <dgm:prSet/>
      <dgm:spPr/>
      <dgm:t>
        <a:bodyPr/>
        <a:lstStyle/>
        <a:p>
          <a:endParaRPr lang="en-US" sz="2800"/>
        </a:p>
      </dgm:t>
    </dgm:pt>
    <dgm:pt modelId="{FA7DA23A-7A34-4E26-9153-66531B6B5601}" type="pres">
      <dgm:prSet presAssocID="{849FFE62-E82A-4749-9540-7F65E9FC2050}" presName="root" presStyleCnt="0">
        <dgm:presLayoutVars>
          <dgm:dir/>
          <dgm:resizeHandles val="exact"/>
        </dgm:presLayoutVars>
      </dgm:prSet>
      <dgm:spPr/>
    </dgm:pt>
    <dgm:pt modelId="{3EB302E6-67F6-461C-A79E-5E09FBB7A7D7}" type="pres">
      <dgm:prSet presAssocID="{849FFE62-E82A-4749-9540-7F65E9FC2050}" presName="container" presStyleCnt="0">
        <dgm:presLayoutVars>
          <dgm:dir/>
          <dgm:resizeHandles val="exact"/>
        </dgm:presLayoutVars>
      </dgm:prSet>
      <dgm:spPr/>
    </dgm:pt>
    <dgm:pt modelId="{316C5014-3B9F-479C-8220-CE3F439E88E8}" type="pres">
      <dgm:prSet presAssocID="{6A767ADD-B3F2-425C-BB6C-F726835171CA}" presName="compNode" presStyleCnt="0"/>
      <dgm:spPr/>
    </dgm:pt>
    <dgm:pt modelId="{C3563697-3239-430F-9CDE-1824A55ACF7E}" type="pres">
      <dgm:prSet presAssocID="{6A767ADD-B3F2-425C-BB6C-F726835171CA}" presName="iconBgRect" presStyleLbl="bgShp" presStyleIdx="0" presStyleCnt="5"/>
      <dgm:spPr/>
    </dgm:pt>
    <dgm:pt modelId="{46A8777C-D11F-49BD-B783-AAD5B6375697}" type="pres">
      <dgm:prSet presAssocID="{6A767ADD-B3F2-425C-BB6C-F726835171C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0FE86CED-9082-4FB7-AD82-A43F084FF692}" type="pres">
      <dgm:prSet presAssocID="{6A767ADD-B3F2-425C-BB6C-F726835171CA}" presName="spaceRect" presStyleCnt="0"/>
      <dgm:spPr/>
    </dgm:pt>
    <dgm:pt modelId="{8588DA74-6C32-48B6-8445-A03AE51408A7}" type="pres">
      <dgm:prSet presAssocID="{6A767ADD-B3F2-425C-BB6C-F726835171CA}" presName="textRect" presStyleLbl="revTx" presStyleIdx="0" presStyleCnt="5">
        <dgm:presLayoutVars>
          <dgm:chMax val="1"/>
          <dgm:chPref val="1"/>
        </dgm:presLayoutVars>
      </dgm:prSet>
      <dgm:spPr/>
    </dgm:pt>
    <dgm:pt modelId="{1C34F158-B5B7-4A88-AEB0-9B87D99B51B5}" type="pres">
      <dgm:prSet presAssocID="{8007D1F0-85F8-4F79-B02D-8590DAFAC20D}" presName="sibTrans" presStyleLbl="sibTrans2D1" presStyleIdx="0" presStyleCnt="0"/>
      <dgm:spPr/>
    </dgm:pt>
    <dgm:pt modelId="{D85AE643-21C2-4DD6-8D59-7D4FEC772956}" type="pres">
      <dgm:prSet presAssocID="{B1E2B3D4-900B-4F18-A625-C5D513398218}" presName="compNode" presStyleCnt="0"/>
      <dgm:spPr/>
    </dgm:pt>
    <dgm:pt modelId="{A0DA9EBA-6B60-4828-A1A2-BFB102BFBE32}" type="pres">
      <dgm:prSet presAssocID="{B1E2B3D4-900B-4F18-A625-C5D513398218}" presName="iconBgRect" presStyleLbl="bgShp" presStyleIdx="1" presStyleCnt="5"/>
      <dgm:spPr/>
    </dgm:pt>
    <dgm:pt modelId="{1BBC695E-CD77-47EB-AC8B-FDAD8B037AD7}" type="pres">
      <dgm:prSet presAssocID="{B1E2B3D4-900B-4F18-A625-C5D5133982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llipop"/>
        </a:ext>
      </dgm:extLst>
    </dgm:pt>
    <dgm:pt modelId="{DC6704A0-78F5-46D5-ACE6-197708E02D40}" type="pres">
      <dgm:prSet presAssocID="{B1E2B3D4-900B-4F18-A625-C5D513398218}" presName="spaceRect" presStyleCnt="0"/>
      <dgm:spPr/>
    </dgm:pt>
    <dgm:pt modelId="{F21788D7-30DD-48FA-BAC5-118C644A7253}" type="pres">
      <dgm:prSet presAssocID="{B1E2B3D4-900B-4F18-A625-C5D513398218}" presName="textRect" presStyleLbl="revTx" presStyleIdx="1" presStyleCnt="5">
        <dgm:presLayoutVars>
          <dgm:chMax val="1"/>
          <dgm:chPref val="1"/>
        </dgm:presLayoutVars>
      </dgm:prSet>
      <dgm:spPr/>
    </dgm:pt>
    <dgm:pt modelId="{2195C956-51FB-42B6-A242-650BCECA4CA4}" type="pres">
      <dgm:prSet presAssocID="{67AB3EEE-C2F5-4F62-A974-785896C1FDF1}" presName="sibTrans" presStyleLbl="sibTrans2D1" presStyleIdx="0" presStyleCnt="0"/>
      <dgm:spPr/>
    </dgm:pt>
    <dgm:pt modelId="{CDD704D6-606C-434D-861E-F6C238120E4C}" type="pres">
      <dgm:prSet presAssocID="{6905BC78-8DC4-4EEB-BA68-88E0ABD698C8}" presName="compNode" presStyleCnt="0"/>
      <dgm:spPr/>
    </dgm:pt>
    <dgm:pt modelId="{5D7E22AE-1F7B-460E-9DCE-6CFE93391EA0}" type="pres">
      <dgm:prSet presAssocID="{6905BC78-8DC4-4EEB-BA68-88E0ABD698C8}" presName="iconBgRect" presStyleLbl="bgShp" presStyleIdx="2" presStyleCnt="5"/>
      <dgm:spPr/>
    </dgm:pt>
    <dgm:pt modelId="{A0B1D89E-7716-448A-85E9-DBBBA548C7BF}" type="pres">
      <dgm:prSet presAssocID="{6905BC78-8DC4-4EEB-BA68-88E0ABD698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65585588-9ACA-443D-A5A4-1F623C6FF2CF}" type="pres">
      <dgm:prSet presAssocID="{6905BC78-8DC4-4EEB-BA68-88E0ABD698C8}" presName="spaceRect" presStyleCnt="0"/>
      <dgm:spPr/>
    </dgm:pt>
    <dgm:pt modelId="{BF0210D6-9F81-496F-B5DB-9BCB61EFC5DE}" type="pres">
      <dgm:prSet presAssocID="{6905BC78-8DC4-4EEB-BA68-88E0ABD698C8}" presName="textRect" presStyleLbl="revTx" presStyleIdx="2" presStyleCnt="5">
        <dgm:presLayoutVars>
          <dgm:chMax val="1"/>
          <dgm:chPref val="1"/>
        </dgm:presLayoutVars>
      </dgm:prSet>
      <dgm:spPr/>
    </dgm:pt>
    <dgm:pt modelId="{E126BB42-E74B-4CE8-A76B-209045983A90}" type="pres">
      <dgm:prSet presAssocID="{363BFDCB-4379-43D4-9B45-D898FA1D69BB}" presName="sibTrans" presStyleLbl="sibTrans2D1" presStyleIdx="0" presStyleCnt="0"/>
      <dgm:spPr/>
    </dgm:pt>
    <dgm:pt modelId="{75D5DA87-CFB8-4D7B-A519-C30578A2AFDA}" type="pres">
      <dgm:prSet presAssocID="{93137418-1E4D-4839-ADBD-EAE5724E1F42}" presName="compNode" presStyleCnt="0"/>
      <dgm:spPr/>
    </dgm:pt>
    <dgm:pt modelId="{47F69E46-CC4E-49D9-8B3F-7E2320F0C08A}" type="pres">
      <dgm:prSet presAssocID="{93137418-1E4D-4839-ADBD-EAE5724E1F42}" presName="iconBgRect" presStyleLbl="bgShp" presStyleIdx="3" presStyleCnt="5"/>
      <dgm:spPr/>
    </dgm:pt>
    <dgm:pt modelId="{7A388483-6BE3-4CEA-ACBD-BFD4143F62CB}" type="pres">
      <dgm:prSet presAssocID="{93137418-1E4D-4839-ADBD-EAE5724E1F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ummingBird"/>
        </a:ext>
      </dgm:extLst>
    </dgm:pt>
    <dgm:pt modelId="{C937D8BC-019A-4986-AE47-0335B4EEEA2B}" type="pres">
      <dgm:prSet presAssocID="{93137418-1E4D-4839-ADBD-EAE5724E1F42}" presName="spaceRect" presStyleCnt="0"/>
      <dgm:spPr/>
    </dgm:pt>
    <dgm:pt modelId="{F7F9271C-67A3-4608-A8B0-BEDE0BF38D8C}" type="pres">
      <dgm:prSet presAssocID="{93137418-1E4D-4839-ADBD-EAE5724E1F42}" presName="textRect" presStyleLbl="revTx" presStyleIdx="3" presStyleCnt="5" custLinFactNeighborY="27712">
        <dgm:presLayoutVars>
          <dgm:chMax val="1"/>
          <dgm:chPref val="1"/>
        </dgm:presLayoutVars>
      </dgm:prSet>
      <dgm:spPr/>
    </dgm:pt>
    <dgm:pt modelId="{3926C458-B647-42F8-A3EE-2E1BC9074B0A}" type="pres">
      <dgm:prSet presAssocID="{D95EF0C6-588E-4466-B831-462CE50A3F21}" presName="sibTrans" presStyleLbl="sibTrans2D1" presStyleIdx="0" presStyleCnt="0"/>
      <dgm:spPr/>
    </dgm:pt>
    <dgm:pt modelId="{2F38C4E6-B304-4654-A856-EB17DB7A1B17}" type="pres">
      <dgm:prSet presAssocID="{96BBC52E-50AC-4FE9-A24B-61CC41497F14}" presName="compNode" presStyleCnt="0"/>
      <dgm:spPr/>
    </dgm:pt>
    <dgm:pt modelId="{6369AD87-3BB6-4C37-973B-15888FEF7047}" type="pres">
      <dgm:prSet presAssocID="{96BBC52E-50AC-4FE9-A24B-61CC41497F14}" presName="iconBgRect" presStyleLbl="bgShp" presStyleIdx="4" presStyleCnt="5"/>
      <dgm:spPr/>
    </dgm:pt>
    <dgm:pt modelId="{8A04EE43-26F1-4B08-A75F-8ACB189C4012}" type="pres">
      <dgm:prSet presAssocID="{96BBC52E-50AC-4FE9-A24B-61CC41497F1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al"/>
        </a:ext>
      </dgm:extLst>
    </dgm:pt>
    <dgm:pt modelId="{C003FF7E-4C01-4930-B384-4D044C187A7B}" type="pres">
      <dgm:prSet presAssocID="{96BBC52E-50AC-4FE9-A24B-61CC41497F14}" presName="spaceRect" presStyleCnt="0"/>
      <dgm:spPr/>
    </dgm:pt>
    <dgm:pt modelId="{B5C3ECFF-7ABB-4F0E-B83C-3C2349BF0ECD}" type="pres">
      <dgm:prSet presAssocID="{96BBC52E-50AC-4FE9-A24B-61CC41497F14}" presName="textRect" presStyleLbl="revTx" presStyleIdx="4" presStyleCnt="5" custLinFactNeighborY="15588">
        <dgm:presLayoutVars>
          <dgm:chMax val="1"/>
          <dgm:chPref val="1"/>
        </dgm:presLayoutVars>
      </dgm:prSet>
      <dgm:spPr/>
    </dgm:pt>
  </dgm:ptLst>
  <dgm:cxnLst>
    <dgm:cxn modelId="{40DB2004-CBD9-4CE8-95ED-899EE6A8BEF0}" type="presOf" srcId="{B1E2B3D4-900B-4F18-A625-C5D513398218}" destId="{F21788D7-30DD-48FA-BAC5-118C644A7253}" srcOrd="0" destOrd="0" presId="urn:microsoft.com/office/officeart/2018/2/layout/IconCircleList"/>
    <dgm:cxn modelId="{95F2960C-B210-4435-9B42-6D927C314950}" type="presOf" srcId="{6905BC78-8DC4-4EEB-BA68-88E0ABD698C8}" destId="{BF0210D6-9F81-496F-B5DB-9BCB61EFC5DE}" srcOrd="0" destOrd="0" presId="urn:microsoft.com/office/officeart/2018/2/layout/IconCircleList"/>
    <dgm:cxn modelId="{EDDC5F15-6475-49E2-AAA7-B559F1A1DDB4}" type="presOf" srcId="{849FFE62-E82A-4749-9540-7F65E9FC2050}" destId="{FA7DA23A-7A34-4E26-9153-66531B6B5601}" srcOrd="0" destOrd="0" presId="urn:microsoft.com/office/officeart/2018/2/layout/IconCircleList"/>
    <dgm:cxn modelId="{2A32951D-944C-4669-B163-9253371FE4DD}" srcId="{849FFE62-E82A-4749-9540-7F65E9FC2050}" destId="{6905BC78-8DC4-4EEB-BA68-88E0ABD698C8}" srcOrd="2" destOrd="0" parTransId="{0CD8BEA6-6F84-4F51-82BA-BBA49AACA823}" sibTransId="{363BFDCB-4379-43D4-9B45-D898FA1D69BB}"/>
    <dgm:cxn modelId="{6251D920-1DF9-4460-84DD-53EC66F95B5F}" srcId="{849FFE62-E82A-4749-9540-7F65E9FC2050}" destId="{6A767ADD-B3F2-425C-BB6C-F726835171CA}" srcOrd="0" destOrd="0" parTransId="{50B7CF3D-7965-42E5-9C00-D7260CE878AD}" sibTransId="{8007D1F0-85F8-4F79-B02D-8590DAFAC20D}"/>
    <dgm:cxn modelId="{1FA43326-F8DB-40D7-B18E-1178FFF61E7C}" srcId="{849FFE62-E82A-4749-9540-7F65E9FC2050}" destId="{93137418-1E4D-4839-ADBD-EAE5724E1F42}" srcOrd="3" destOrd="0" parTransId="{32552C5F-66A5-4114-87E9-5405F6CBBBB2}" sibTransId="{D95EF0C6-588E-4466-B831-462CE50A3F21}"/>
    <dgm:cxn modelId="{F49F8847-DAF1-46F1-9155-4E39C8452849}" type="presOf" srcId="{67AB3EEE-C2F5-4F62-A974-785896C1FDF1}" destId="{2195C956-51FB-42B6-A242-650BCECA4CA4}" srcOrd="0" destOrd="0" presId="urn:microsoft.com/office/officeart/2018/2/layout/IconCircleList"/>
    <dgm:cxn modelId="{2BA9DE57-75D0-4DDD-BA39-85E7D81B3443}" srcId="{849FFE62-E82A-4749-9540-7F65E9FC2050}" destId="{B1E2B3D4-900B-4F18-A625-C5D513398218}" srcOrd="1" destOrd="0" parTransId="{D333A190-8A48-4766-B605-C768B5E41181}" sibTransId="{67AB3EEE-C2F5-4F62-A974-785896C1FDF1}"/>
    <dgm:cxn modelId="{C6EFEF7E-5E4B-4918-B55E-30FECE23F5F0}" type="presOf" srcId="{D95EF0C6-588E-4466-B831-462CE50A3F21}" destId="{3926C458-B647-42F8-A3EE-2E1BC9074B0A}" srcOrd="0" destOrd="0" presId="urn:microsoft.com/office/officeart/2018/2/layout/IconCircleList"/>
    <dgm:cxn modelId="{19134199-E973-4F93-9163-AA20B9056219}" type="presOf" srcId="{96BBC52E-50AC-4FE9-A24B-61CC41497F14}" destId="{B5C3ECFF-7ABB-4F0E-B83C-3C2349BF0ECD}" srcOrd="0" destOrd="0" presId="urn:microsoft.com/office/officeart/2018/2/layout/IconCircleList"/>
    <dgm:cxn modelId="{B07B0CA6-56C3-4B16-A1A6-5133A66745E8}" type="presOf" srcId="{363BFDCB-4379-43D4-9B45-D898FA1D69BB}" destId="{E126BB42-E74B-4CE8-A76B-209045983A90}" srcOrd="0" destOrd="0" presId="urn:microsoft.com/office/officeart/2018/2/layout/IconCircleList"/>
    <dgm:cxn modelId="{2214DCA6-4781-45B7-9D73-2556CB3163A8}" srcId="{849FFE62-E82A-4749-9540-7F65E9FC2050}" destId="{96BBC52E-50AC-4FE9-A24B-61CC41497F14}" srcOrd="4" destOrd="0" parTransId="{24AB1800-1E34-41AC-8F93-C73F6D747C2E}" sibTransId="{83DBE2DB-3E3D-41B7-A932-0661879E52E1}"/>
    <dgm:cxn modelId="{C6EE54C2-3F8F-4927-B53E-0FC1B4E4EF8B}" type="presOf" srcId="{6A767ADD-B3F2-425C-BB6C-F726835171CA}" destId="{8588DA74-6C32-48B6-8445-A03AE51408A7}" srcOrd="0" destOrd="0" presId="urn:microsoft.com/office/officeart/2018/2/layout/IconCircleList"/>
    <dgm:cxn modelId="{CA8AE6C6-534B-4174-AAC2-178DD6306680}" type="presOf" srcId="{8007D1F0-85F8-4F79-B02D-8590DAFAC20D}" destId="{1C34F158-B5B7-4A88-AEB0-9B87D99B51B5}" srcOrd="0" destOrd="0" presId="urn:microsoft.com/office/officeart/2018/2/layout/IconCircleList"/>
    <dgm:cxn modelId="{151E63CC-32AA-4DDD-988D-EE824A538D77}" type="presOf" srcId="{93137418-1E4D-4839-ADBD-EAE5724E1F42}" destId="{F7F9271C-67A3-4608-A8B0-BEDE0BF38D8C}" srcOrd="0" destOrd="0" presId="urn:microsoft.com/office/officeart/2018/2/layout/IconCircleList"/>
    <dgm:cxn modelId="{232548C5-7C86-4A67-A64B-5465C14746D3}" type="presParOf" srcId="{FA7DA23A-7A34-4E26-9153-66531B6B5601}" destId="{3EB302E6-67F6-461C-A79E-5E09FBB7A7D7}" srcOrd="0" destOrd="0" presId="urn:microsoft.com/office/officeart/2018/2/layout/IconCircleList"/>
    <dgm:cxn modelId="{7C77BC3B-C984-4FFC-8825-83001C55A7A8}" type="presParOf" srcId="{3EB302E6-67F6-461C-A79E-5E09FBB7A7D7}" destId="{316C5014-3B9F-479C-8220-CE3F439E88E8}" srcOrd="0" destOrd="0" presId="urn:microsoft.com/office/officeart/2018/2/layout/IconCircleList"/>
    <dgm:cxn modelId="{B5A57569-5BB6-43F6-A3A6-591A1700E09A}" type="presParOf" srcId="{316C5014-3B9F-479C-8220-CE3F439E88E8}" destId="{C3563697-3239-430F-9CDE-1824A55ACF7E}" srcOrd="0" destOrd="0" presId="urn:microsoft.com/office/officeart/2018/2/layout/IconCircleList"/>
    <dgm:cxn modelId="{95139C3E-3564-4C03-8981-8123ECA4B00E}" type="presParOf" srcId="{316C5014-3B9F-479C-8220-CE3F439E88E8}" destId="{46A8777C-D11F-49BD-B783-AAD5B6375697}" srcOrd="1" destOrd="0" presId="urn:microsoft.com/office/officeart/2018/2/layout/IconCircleList"/>
    <dgm:cxn modelId="{D9425DBC-E8D9-47C2-A754-7EF934DD2946}" type="presParOf" srcId="{316C5014-3B9F-479C-8220-CE3F439E88E8}" destId="{0FE86CED-9082-4FB7-AD82-A43F084FF692}" srcOrd="2" destOrd="0" presId="urn:microsoft.com/office/officeart/2018/2/layout/IconCircleList"/>
    <dgm:cxn modelId="{3F603039-3001-42DB-9201-805D25B82B50}" type="presParOf" srcId="{316C5014-3B9F-479C-8220-CE3F439E88E8}" destId="{8588DA74-6C32-48B6-8445-A03AE51408A7}" srcOrd="3" destOrd="0" presId="urn:microsoft.com/office/officeart/2018/2/layout/IconCircleList"/>
    <dgm:cxn modelId="{A4685124-E6F7-47D9-9E01-9DC807B7E043}" type="presParOf" srcId="{3EB302E6-67F6-461C-A79E-5E09FBB7A7D7}" destId="{1C34F158-B5B7-4A88-AEB0-9B87D99B51B5}" srcOrd="1" destOrd="0" presId="urn:microsoft.com/office/officeart/2018/2/layout/IconCircleList"/>
    <dgm:cxn modelId="{2137B535-412F-49B2-9EDB-26BA3CA5D999}" type="presParOf" srcId="{3EB302E6-67F6-461C-A79E-5E09FBB7A7D7}" destId="{D85AE643-21C2-4DD6-8D59-7D4FEC772956}" srcOrd="2" destOrd="0" presId="urn:microsoft.com/office/officeart/2018/2/layout/IconCircleList"/>
    <dgm:cxn modelId="{51972B0D-011A-4B12-B3E9-24C6A542C232}" type="presParOf" srcId="{D85AE643-21C2-4DD6-8D59-7D4FEC772956}" destId="{A0DA9EBA-6B60-4828-A1A2-BFB102BFBE32}" srcOrd="0" destOrd="0" presId="urn:microsoft.com/office/officeart/2018/2/layout/IconCircleList"/>
    <dgm:cxn modelId="{A1E7C8D7-8AC8-4980-9177-6FCE8CE9C990}" type="presParOf" srcId="{D85AE643-21C2-4DD6-8D59-7D4FEC772956}" destId="{1BBC695E-CD77-47EB-AC8B-FDAD8B037AD7}" srcOrd="1" destOrd="0" presId="urn:microsoft.com/office/officeart/2018/2/layout/IconCircleList"/>
    <dgm:cxn modelId="{A0BF5201-C316-4BFB-8618-476B5417E9E0}" type="presParOf" srcId="{D85AE643-21C2-4DD6-8D59-7D4FEC772956}" destId="{DC6704A0-78F5-46D5-ACE6-197708E02D40}" srcOrd="2" destOrd="0" presId="urn:microsoft.com/office/officeart/2018/2/layout/IconCircleList"/>
    <dgm:cxn modelId="{AF30E53B-9E5A-4166-830C-CE4FCF9F47D4}" type="presParOf" srcId="{D85AE643-21C2-4DD6-8D59-7D4FEC772956}" destId="{F21788D7-30DD-48FA-BAC5-118C644A7253}" srcOrd="3" destOrd="0" presId="urn:microsoft.com/office/officeart/2018/2/layout/IconCircleList"/>
    <dgm:cxn modelId="{2FEF191A-2324-42CC-8DDB-049DFEA8B67E}" type="presParOf" srcId="{3EB302E6-67F6-461C-A79E-5E09FBB7A7D7}" destId="{2195C956-51FB-42B6-A242-650BCECA4CA4}" srcOrd="3" destOrd="0" presId="urn:microsoft.com/office/officeart/2018/2/layout/IconCircleList"/>
    <dgm:cxn modelId="{B1D6938B-DD34-4836-8384-2AB4D8995A26}" type="presParOf" srcId="{3EB302E6-67F6-461C-A79E-5E09FBB7A7D7}" destId="{CDD704D6-606C-434D-861E-F6C238120E4C}" srcOrd="4" destOrd="0" presId="urn:microsoft.com/office/officeart/2018/2/layout/IconCircleList"/>
    <dgm:cxn modelId="{86D0C1D9-9A6A-4F45-8DDD-768009426738}" type="presParOf" srcId="{CDD704D6-606C-434D-861E-F6C238120E4C}" destId="{5D7E22AE-1F7B-460E-9DCE-6CFE93391EA0}" srcOrd="0" destOrd="0" presId="urn:microsoft.com/office/officeart/2018/2/layout/IconCircleList"/>
    <dgm:cxn modelId="{07766AAC-AD7B-429A-A53A-CC2191812112}" type="presParOf" srcId="{CDD704D6-606C-434D-861E-F6C238120E4C}" destId="{A0B1D89E-7716-448A-85E9-DBBBA548C7BF}" srcOrd="1" destOrd="0" presId="urn:microsoft.com/office/officeart/2018/2/layout/IconCircleList"/>
    <dgm:cxn modelId="{3D3A615B-44C6-477D-83A1-9A01982632CD}" type="presParOf" srcId="{CDD704D6-606C-434D-861E-F6C238120E4C}" destId="{65585588-9ACA-443D-A5A4-1F623C6FF2CF}" srcOrd="2" destOrd="0" presId="urn:microsoft.com/office/officeart/2018/2/layout/IconCircleList"/>
    <dgm:cxn modelId="{5158A7EE-1BFE-4277-ABA7-D2E8CC510589}" type="presParOf" srcId="{CDD704D6-606C-434D-861E-F6C238120E4C}" destId="{BF0210D6-9F81-496F-B5DB-9BCB61EFC5DE}" srcOrd="3" destOrd="0" presId="urn:microsoft.com/office/officeart/2018/2/layout/IconCircleList"/>
    <dgm:cxn modelId="{7B185259-7907-4D67-A560-C3A8D655288B}" type="presParOf" srcId="{3EB302E6-67F6-461C-A79E-5E09FBB7A7D7}" destId="{E126BB42-E74B-4CE8-A76B-209045983A90}" srcOrd="5" destOrd="0" presId="urn:microsoft.com/office/officeart/2018/2/layout/IconCircleList"/>
    <dgm:cxn modelId="{6C027FC4-4081-41B5-B962-D7BB49055363}" type="presParOf" srcId="{3EB302E6-67F6-461C-A79E-5E09FBB7A7D7}" destId="{75D5DA87-CFB8-4D7B-A519-C30578A2AFDA}" srcOrd="6" destOrd="0" presId="urn:microsoft.com/office/officeart/2018/2/layout/IconCircleList"/>
    <dgm:cxn modelId="{539972BD-60F2-4C1C-8991-92841F138AFB}" type="presParOf" srcId="{75D5DA87-CFB8-4D7B-A519-C30578A2AFDA}" destId="{47F69E46-CC4E-49D9-8B3F-7E2320F0C08A}" srcOrd="0" destOrd="0" presId="urn:microsoft.com/office/officeart/2018/2/layout/IconCircleList"/>
    <dgm:cxn modelId="{6C323AFD-B19D-4720-9A27-835BB895B1A2}" type="presParOf" srcId="{75D5DA87-CFB8-4D7B-A519-C30578A2AFDA}" destId="{7A388483-6BE3-4CEA-ACBD-BFD4143F62CB}" srcOrd="1" destOrd="0" presId="urn:microsoft.com/office/officeart/2018/2/layout/IconCircleList"/>
    <dgm:cxn modelId="{F2FB5227-CDD6-4CF5-A7BD-609879B2BD65}" type="presParOf" srcId="{75D5DA87-CFB8-4D7B-A519-C30578A2AFDA}" destId="{C937D8BC-019A-4986-AE47-0335B4EEEA2B}" srcOrd="2" destOrd="0" presId="urn:microsoft.com/office/officeart/2018/2/layout/IconCircleList"/>
    <dgm:cxn modelId="{2E1324E1-F06F-4EF2-9BBE-06CDFD6D39E0}" type="presParOf" srcId="{75D5DA87-CFB8-4D7B-A519-C30578A2AFDA}" destId="{F7F9271C-67A3-4608-A8B0-BEDE0BF38D8C}" srcOrd="3" destOrd="0" presId="urn:microsoft.com/office/officeart/2018/2/layout/IconCircleList"/>
    <dgm:cxn modelId="{A220BB92-0D8C-41C1-96CA-B6BCFB0E0275}" type="presParOf" srcId="{3EB302E6-67F6-461C-A79E-5E09FBB7A7D7}" destId="{3926C458-B647-42F8-A3EE-2E1BC9074B0A}" srcOrd="7" destOrd="0" presId="urn:microsoft.com/office/officeart/2018/2/layout/IconCircleList"/>
    <dgm:cxn modelId="{C5242384-4464-4B8D-9BA2-7B9A3FABF68F}" type="presParOf" srcId="{3EB302E6-67F6-461C-A79E-5E09FBB7A7D7}" destId="{2F38C4E6-B304-4654-A856-EB17DB7A1B17}" srcOrd="8" destOrd="0" presId="urn:microsoft.com/office/officeart/2018/2/layout/IconCircleList"/>
    <dgm:cxn modelId="{44715BBA-DA52-4A70-A255-383D32F4690A}" type="presParOf" srcId="{2F38C4E6-B304-4654-A856-EB17DB7A1B17}" destId="{6369AD87-3BB6-4C37-973B-15888FEF7047}" srcOrd="0" destOrd="0" presId="urn:microsoft.com/office/officeart/2018/2/layout/IconCircleList"/>
    <dgm:cxn modelId="{18BCAE3D-CA30-4A81-8E37-DE19836D6BB0}" type="presParOf" srcId="{2F38C4E6-B304-4654-A856-EB17DB7A1B17}" destId="{8A04EE43-26F1-4B08-A75F-8ACB189C4012}" srcOrd="1" destOrd="0" presId="urn:microsoft.com/office/officeart/2018/2/layout/IconCircleList"/>
    <dgm:cxn modelId="{05590058-19A6-432C-9CD2-E0FD7C8F5253}" type="presParOf" srcId="{2F38C4E6-B304-4654-A856-EB17DB7A1B17}" destId="{C003FF7E-4C01-4930-B384-4D044C187A7B}" srcOrd="2" destOrd="0" presId="urn:microsoft.com/office/officeart/2018/2/layout/IconCircleList"/>
    <dgm:cxn modelId="{D85E45FE-7AAD-4DE9-8676-3E9AF4A6CBAC}" type="presParOf" srcId="{2F38C4E6-B304-4654-A856-EB17DB7A1B17}" destId="{B5C3ECFF-7ABB-4F0E-B83C-3C2349BF0EC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A9E615-9E63-49D2-927A-7C9EF463376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DD1FA5-6A6D-4AEA-A47A-EA6805E8D100}">
      <dgm:prSet/>
      <dgm:spPr/>
      <dgm:t>
        <a:bodyPr/>
        <a:lstStyle/>
        <a:p>
          <a:pPr>
            <a:defRPr b="1"/>
          </a:pPr>
          <a:r>
            <a:rPr lang="en-US" dirty="0"/>
            <a:t>Starbucks</a:t>
          </a:r>
        </a:p>
      </dgm:t>
    </dgm:pt>
    <dgm:pt modelId="{71134F9F-AC8E-4005-AB06-F2B4B60D8820}" type="parTrans" cxnId="{7C7F934A-2C3F-492B-9CEC-3B737B663914}">
      <dgm:prSet/>
      <dgm:spPr/>
      <dgm:t>
        <a:bodyPr/>
        <a:lstStyle/>
        <a:p>
          <a:endParaRPr lang="en-US"/>
        </a:p>
      </dgm:t>
    </dgm:pt>
    <dgm:pt modelId="{3BB72695-F753-4CBC-8F08-BFB249AF932D}" type="sibTrans" cxnId="{7C7F934A-2C3F-492B-9CEC-3B737B663914}">
      <dgm:prSet/>
      <dgm:spPr/>
      <dgm:t>
        <a:bodyPr/>
        <a:lstStyle/>
        <a:p>
          <a:endParaRPr lang="en-US"/>
        </a:p>
      </dgm:t>
    </dgm:pt>
    <dgm:pt modelId="{CD455F4F-FC81-41B2-A5AF-0155E38CBE95}">
      <dgm:prSet/>
      <dgm:spPr/>
      <dgm:t>
        <a:bodyPr/>
        <a:lstStyle/>
        <a:p>
          <a:r>
            <a:rPr lang="en-US" dirty="0"/>
            <a:t>They launched ‘My Starbucks Rewards’- a loyalty program where customers earn points whenever they make purchases.</a:t>
          </a:r>
        </a:p>
      </dgm:t>
    </dgm:pt>
    <dgm:pt modelId="{A60E256F-BBF1-4CA8-BF83-414D871E05AF}" type="parTrans" cxnId="{DE4E05D3-E5F6-4DA4-B37C-48DFC2F8C131}">
      <dgm:prSet/>
      <dgm:spPr/>
      <dgm:t>
        <a:bodyPr/>
        <a:lstStyle/>
        <a:p>
          <a:endParaRPr lang="en-US"/>
        </a:p>
      </dgm:t>
    </dgm:pt>
    <dgm:pt modelId="{713D11C5-3923-4B3C-8411-A088A30D7AA1}" type="sibTrans" cxnId="{DE4E05D3-E5F6-4DA4-B37C-48DFC2F8C131}">
      <dgm:prSet/>
      <dgm:spPr/>
      <dgm:t>
        <a:bodyPr/>
        <a:lstStyle/>
        <a:p>
          <a:endParaRPr lang="en-US"/>
        </a:p>
      </dgm:t>
    </dgm:pt>
    <dgm:pt modelId="{25EA307B-80A5-4B37-BECF-B88DD53E207B}">
      <dgm:prSet/>
      <dgm:spPr/>
      <dgm:t>
        <a:bodyPr/>
        <a:lstStyle/>
        <a:p>
          <a:pPr>
            <a:defRPr b="1"/>
          </a:pPr>
          <a:r>
            <a:rPr lang="en-US"/>
            <a:t>Nike </a:t>
          </a:r>
        </a:p>
      </dgm:t>
    </dgm:pt>
    <dgm:pt modelId="{28D56E17-3B03-458C-A713-BF9AB9AFB30E}" type="parTrans" cxnId="{9811980C-D0D0-4050-8707-FBA8EEF5961B}">
      <dgm:prSet/>
      <dgm:spPr/>
      <dgm:t>
        <a:bodyPr/>
        <a:lstStyle/>
        <a:p>
          <a:endParaRPr lang="en-US"/>
        </a:p>
      </dgm:t>
    </dgm:pt>
    <dgm:pt modelId="{606D7905-E656-4EDD-AA0B-A5EEE3E7A0F2}" type="sibTrans" cxnId="{9811980C-D0D0-4050-8707-FBA8EEF5961B}">
      <dgm:prSet/>
      <dgm:spPr/>
      <dgm:t>
        <a:bodyPr/>
        <a:lstStyle/>
        <a:p>
          <a:endParaRPr lang="en-US"/>
        </a:p>
      </dgm:t>
    </dgm:pt>
    <dgm:pt modelId="{AD5882F5-BC6C-4B0A-9547-64139D547024}">
      <dgm:prSet/>
      <dgm:spPr/>
      <dgm:t>
        <a:bodyPr/>
        <a:lstStyle/>
        <a:p>
          <a:r>
            <a:rPr lang="en-US"/>
            <a:t>Nike fitness app- NikeFuel leveraged social sharing to engage over 5,000,0000 users to beat their personal fitness goals every day.</a:t>
          </a:r>
        </a:p>
      </dgm:t>
    </dgm:pt>
    <dgm:pt modelId="{52180595-7323-4E14-99BE-ECBA9B32CB20}" type="parTrans" cxnId="{7D918EDE-47E4-4109-895E-30E223149B2F}">
      <dgm:prSet/>
      <dgm:spPr/>
      <dgm:t>
        <a:bodyPr/>
        <a:lstStyle/>
        <a:p>
          <a:endParaRPr lang="en-US"/>
        </a:p>
      </dgm:t>
    </dgm:pt>
    <dgm:pt modelId="{B14F59F6-F34D-4DBC-94F8-D31AAA2129C8}" type="sibTrans" cxnId="{7D918EDE-47E4-4109-895E-30E223149B2F}">
      <dgm:prSet/>
      <dgm:spPr/>
      <dgm:t>
        <a:bodyPr/>
        <a:lstStyle/>
        <a:p>
          <a:endParaRPr lang="en-US"/>
        </a:p>
      </dgm:t>
    </dgm:pt>
    <dgm:pt modelId="{C69F61E3-2C56-4A76-91BA-C3141EB459BA}">
      <dgm:prSet/>
      <dgm:spPr/>
      <dgm:t>
        <a:bodyPr/>
        <a:lstStyle/>
        <a:p>
          <a:pPr>
            <a:defRPr b="1"/>
          </a:pPr>
          <a:r>
            <a:rPr lang="en-US"/>
            <a:t>Deloitte </a:t>
          </a:r>
        </a:p>
      </dgm:t>
    </dgm:pt>
    <dgm:pt modelId="{43B20C87-E99D-4B27-98BA-FF528522A191}" type="parTrans" cxnId="{85DBA9A4-71A2-4FBB-AAEF-DB9C1F818DB0}">
      <dgm:prSet/>
      <dgm:spPr/>
      <dgm:t>
        <a:bodyPr/>
        <a:lstStyle/>
        <a:p>
          <a:endParaRPr lang="en-US"/>
        </a:p>
      </dgm:t>
    </dgm:pt>
    <dgm:pt modelId="{56CA3387-DC46-4E8B-A3CB-1F0912ED1CE0}" type="sibTrans" cxnId="{85DBA9A4-71A2-4FBB-AAEF-DB9C1F818DB0}">
      <dgm:prSet/>
      <dgm:spPr/>
      <dgm:t>
        <a:bodyPr/>
        <a:lstStyle/>
        <a:p>
          <a:endParaRPr lang="en-US"/>
        </a:p>
      </dgm:t>
    </dgm:pt>
    <dgm:pt modelId="{1A6E66A0-C6C5-4B7B-ACBD-13120E6C5812}">
      <dgm:prSet/>
      <dgm:spPr/>
      <dgm:t>
        <a:bodyPr/>
        <a:lstStyle/>
        <a:p>
          <a:r>
            <a:rPr lang="en-US"/>
            <a:t>Deloitte is one of the world’s largest consulting firms that leveraged game mechanics for their training application.</a:t>
          </a:r>
        </a:p>
      </dgm:t>
    </dgm:pt>
    <dgm:pt modelId="{54282D99-E9D0-4A61-832A-541811130012}" type="parTrans" cxnId="{2B177A8A-B577-4220-8A75-7EBEBFCCCE26}">
      <dgm:prSet/>
      <dgm:spPr/>
      <dgm:t>
        <a:bodyPr/>
        <a:lstStyle/>
        <a:p>
          <a:endParaRPr lang="en-US"/>
        </a:p>
      </dgm:t>
    </dgm:pt>
    <dgm:pt modelId="{7C18F966-4A9C-4174-9019-632890EA0933}" type="sibTrans" cxnId="{2B177A8A-B577-4220-8A75-7EBEBFCCCE26}">
      <dgm:prSet/>
      <dgm:spPr/>
      <dgm:t>
        <a:bodyPr/>
        <a:lstStyle/>
        <a:p>
          <a:endParaRPr lang="en-US"/>
        </a:p>
      </dgm:t>
    </dgm:pt>
    <dgm:pt modelId="{38DA2247-966A-47CB-B01F-AC0366099503}" type="pres">
      <dgm:prSet presAssocID="{A4A9E615-9E63-49D2-927A-7C9EF4633761}" presName="root" presStyleCnt="0">
        <dgm:presLayoutVars>
          <dgm:dir/>
          <dgm:resizeHandles val="exact"/>
        </dgm:presLayoutVars>
      </dgm:prSet>
      <dgm:spPr/>
    </dgm:pt>
    <dgm:pt modelId="{BE3E3ED4-B389-4EEE-823C-C872FE8CC124}" type="pres">
      <dgm:prSet presAssocID="{DBDD1FA5-6A6D-4AEA-A47A-EA6805E8D100}" presName="compNode" presStyleCnt="0"/>
      <dgm:spPr/>
    </dgm:pt>
    <dgm:pt modelId="{F6048B2E-A540-4FE4-B32F-3F0B3804D0EA}" type="pres">
      <dgm:prSet presAssocID="{DBDD1FA5-6A6D-4AEA-A47A-EA6805E8D1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38AB5F35-77A3-424C-9C12-BE6FA064AF71}" type="pres">
      <dgm:prSet presAssocID="{DBDD1FA5-6A6D-4AEA-A47A-EA6805E8D100}" presName="iconSpace" presStyleCnt="0"/>
      <dgm:spPr/>
    </dgm:pt>
    <dgm:pt modelId="{C9232801-B870-4865-A4DE-2F6DA80D4BC9}" type="pres">
      <dgm:prSet presAssocID="{DBDD1FA5-6A6D-4AEA-A47A-EA6805E8D100}" presName="parTx" presStyleLbl="revTx" presStyleIdx="0" presStyleCnt="6">
        <dgm:presLayoutVars>
          <dgm:chMax val="0"/>
          <dgm:chPref val="0"/>
        </dgm:presLayoutVars>
      </dgm:prSet>
      <dgm:spPr/>
    </dgm:pt>
    <dgm:pt modelId="{20BA196A-51F4-48F1-83C1-8117012735D7}" type="pres">
      <dgm:prSet presAssocID="{DBDD1FA5-6A6D-4AEA-A47A-EA6805E8D100}" presName="txSpace" presStyleCnt="0"/>
      <dgm:spPr/>
    </dgm:pt>
    <dgm:pt modelId="{9ECA7E93-F5B0-4612-850E-74175CC96D20}" type="pres">
      <dgm:prSet presAssocID="{DBDD1FA5-6A6D-4AEA-A47A-EA6805E8D100}" presName="desTx" presStyleLbl="revTx" presStyleIdx="1" presStyleCnt="6">
        <dgm:presLayoutVars/>
      </dgm:prSet>
      <dgm:spPr/>
    </dgm:pt>
    <dgm:pt modelId="{97FEDF74-1F07-4110-91DE-33AA49C0C627}" type="pres">
      <dgm:prSet presAssocID="{3BB72695-F753-4CBC-8F08-BFB249AF932D}" presName="sibTrans" presStyleCnt="0"/>
      <dgm:spPr/>
    </dgm:pt>
    <dgm:pt modelId="{E74EA090-1683-4623-9441-ABA7AA0D87AF}" type="pres">
      <dgm:prSet presAssocID="{25EA307B-80A5-4B37-BECF-B88DD53E207B}" presName="compNode" presStyleCnt="0"/>
      <dgm:spPr/>
    </dgm:pt>
    <dgm:pt modelId="{4A68532C-1460-4344-9538-30283B4B6051}" type="pres">
      <dgm:prSet presAssocID="{25EA307B-80A5-4B37-BECF-B88DD53E20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727B117F-5CF9-46F8-9197-4F5719D459D2}" type="pres">
      <dgm:prSet presAssocID="{25EA307B-80A5-4B37-BECF-B88DD53E207B}" presName="iconSpace" presStyleCnt="0"/>
      <dgm:spPr/>
    </dgm:pt>
    <dgm:pt modelId="{78630BD2-8875-4B07-8BA9-4D268B6DE8A3}" type="pres">
      <dgm:prSet presAssocID="{25EA307B-80A5-4B37-BECF-B88DD53E207B}" presName="parTx" presStyleLbl="revTx" presStyleIdx="2" presStyleCnt="6">
        <dgm:presLayoutVars>
          <dgm:chMax val="0"/>
          <dgm:chPref val="0"/>
        </dgm:presLayoutVars>
      </dgm:prSet>
      <dgm:spPr/>
    </dgm:pt>
    <dgm:pt modelId="{3D3F9FB4-B208-4C4A-B856-E70BC3B38247}" type="pres">
      <dgm:prSet presAssocID="{25EA307B-80A5-4B37-BECF-B88DD53E207B}" presName="txSpace" presStyleCnt="0"/>
      <dgm:spPr/>
    </dgm:pt>
    <dgm:pt modelId="{54CD2EB2-793D-4893-8ED3-FD5F87599480}" type="pres">
      <dgm:prSet presAssocID="{25EA307B-80A5-4B37-BECF-B88DD53E207B}" presName="desTx" presStyleLbl="revTx" presStyleIdx="3" presStyleCnt="6">
        <dgm:presLayoutVars/>
      </dgm:prSet>
      <dgm:spPr/>
    </dgm:pt>
    <dgm:pt modelId="{D46778AE-8C40-4781-A22F-173EDF17FCE1}" type="pres">
      <dgm:prSet presAssocID="{606D7905-E656-4EDD-AA0B-A5EEE3E7A0F2}" presName="sibTrans" presStyleCnt="0"/>
      <dgm:spPr/>
    </dgm:pt>
    <dgm:pt modelId="{94BB0C96-A825-4E84-931A-E95E58F2E6C7}" type="pres">
      <dgm:prSet presAssocID="{C69F61E3-2C56-4A76-91BA-C3141EB459BA}" presName="compNode" presStyleCnt="0"/>
      <dgm:spPr/>
    </dgm:pt>
    <dgm:pt modelId="{86C73FBC-D834-4D1D-B758-D101B8B19375}" type="pres">
      <dgm:prSet presAssocID="{C69F61E3-2C56-4A76-91BA-C3141EB459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3CD54F4-BC7A-40C3-AB09-37D02A983093}" type="pres">
      <dgm:prSet presAssocID="{C69F61E3-2C56-4A76-91BA-C3141EB459BA}" presName="iconSpace" presStyleCnt="0"/>
      <dgm:spPr/>
    </dgm:pt>
    <dgm:pt modelId="{B5BC5198-CCDD-4DEA-9635-ADC7F25DF54B}" type="pres">
      <dgm:prSet presAssocID="{C69F61E3-2C56-4A76-91BA-C3141EB459BA}" presName="parTx" presStyleLbl="revTx" presStyleIdx="4" presStyleCnt="6">
        <dgm:presLayoutVars>
          <dgm:chMax val="0"/>
          <dgm:chPref val="0"/>
        </dgm:presLayoutVars>
      </dgm:prSet>
      <dgm:spPr/>
    </dgm:pt>
    <dgm:pt modelId="{9A451797-F5FB-4972-AA0B-0E6F22387E27}" type="pres">
      <dgm:prSet presAssocID="{C69F61E3-2C56-4A76-91BA-C3141EB459BA}" presName="txSpace" presStyleCnt="0"/>
      <dgm:spPr/>
    </dgm:pt>
    <dgm:pt modelId="{9E4C6DCE-6F84-4797-83AC-CDAB28085D8F}" type="pres">
      <dgm:prSet presAssocID="{C69F61E3-2C56-4A76-91BA-C3141EB459BA}" presName="desTx" presStyleLbl="revTx" presStyleIdx="5" presStyleCnt="6">
        <dgm:presLayoutVars/>
      </dgm:prSet>
      <dgm:spPr/>
    </dgm:pt>
  </dgm:ptLst>
  <dgm:cxnLst>
    <dgm:cxn modelId="{90ED8A07-D653-4060-B204-6BCCC8F16572}" type="presOf" srcId="{C69F61E3-2C56-4A76-91BA-C3141EB459BA}" destId="{B5BC5198-CCDD-4DEA-9635-ADC7F25DF54B}" srcOrd="0" destOrd="0" presId="urn:microsoft.com/office/officeart/2018/5/layout/CenteredIconLabelDescriptionList"/>
    <dgm:cxn modelId="{9811980C-D0D0-4050-8707-FBA8EEF5961B}" srcId="{A4A9E615-9E63-49D2-927A-7C9EF4633761}" destId="{25EA307B-80A5-4B37-BECF-B88DD53E207B}" srcOrd="1" destOrd="0" parTransId="{28D56E17-3B03-458C-A713-BF9AB9AFB30E}" sibTransId="{606D7905-E656-4EDD-AA0B-A5EEE3E7A0F2}"/>
    <dgm:cxn modelId="{7C7F934A-2C3F-492B-9CEC-3B737B663914}" srcId="{A4A9E615-9E63-49D2-927A-7C9EF4633761}" destId="{DBDD1FA5-6A6D-4AEA-A47A-EA6805E8D100}" srcOrd="0" destOrd="0" parTransId="{71134F9F-AC8E-4005-AB06-F2B4B60D8820}" sibTransId="{3BB72695-F753-4CBC-8F08-BFB249AF932D}"/>
    <dgm:cxn modelId="{263EB54A-178D-4318-AE1E-F1772F6014AF}" type="presOf" srcId="{1A6E66A0-C6C5-4B7B-ACBD-13120E6C5812}" destId="{9E4C6DCE-6F84-4797-83AC-CDAB28085D8F}" srcOrd="0" destOrd="0" presId="urn:microsoft.com/office/officeart/2018/5/layout/CenteredIconLabelDescriptionList"/>
    <dgm:cxn modelId="{9A1AED88-CCBB-40F2-A47E-DA30AFC42F3F}" type="presOf" srcId="{CD455F4F-FC81-41B2-A5AF-0155E38CBE95}" destId="{9ECA7E93-F5B0-4612-850E-74175CC96D20}" srcOrd="0" destOrd="0" presId="urn:microsoft.com/office/officeart/2018/5/layout/CenteredIconLabelDescriptionList"/>
    <dgm:cxn modelId="{2B177A8A-B577-4220-8A75-7EBEBFCCCE26}" srcId="{C69F61E3-2C56-4A76-91BA-C3141EB459BA}" destId="{1A6E66A0-C6C5-4B7B-ACBD-13120E6C5812}" srcOrd="0" destOrd="0" parTransId="{54282D99-E9D0-4A61-832A-541811130012}" sibTransId="{7C18F966-4A9C-4174-9019-632890EA0933}"/>
    <dgm:cxn modelId="{606B7E97-5397-48D6-9113-F61F8CD3ADB0}" type="presOf" srcId="{A4A9E615-9E63-49D2-927A-7C9EF4633761}" destId="{38DA2247-966A-47CB-B01F-AC0366099503}" srcOrd="0" destOrd="0" presId="urn:microsoft.com/office/officeart/2018/5/layout/CenteredIconLabelDescriptionList"/>
    <dgm:cxn modelId="{85DBA9A4-71A2-4FBB-AAEF-DB9C1F818DB0}" srcId="{A4A9E615-9E63-49D2-927A-7C9EF4633761}" destId="{C69F61E3-2C56-4A76-91BA-C3141EB459BA}" srcOrd="2" destOrd="0" parTransId="{43B20C87-E99D-4B27-98BA-FF528522A191}" sibTransId="{56CA3387-DC46-4E8B-A3CB-1F0912ED1CE0}"/>
    <dgm:cxn modelId="{FAF354BB-EC19-437B-A6F6-22CD32A65C5A}" type="presOf" srcId="{AD5882F5-BC6C-4B0A-9547-64139D547024}" destId="{54CD2EB2-793D-4893-8ED3-FD5F87599480}" srcOrd="0" destOrd="0" presId="urn:microsoft.com/office/officeart/2018/5/layout/CenteredIconLabelDescriptionList"/>
    <dgm:cxn modelId="{E8F2F3C9-6243-45C5-9ACD-DA65D7B0EF49}" type="presOf" srcId="{DBDD1FA5-6A6D-4AEA-A47A-EA6805E8D100}" destId="{C9232801-B870-4865-A4DE-2F6DA80D4BC9}" srcOrd="0" destOrd="0" presId="urn:microsoft.com/office/officeart/2018/5/layout/CenteredIconLabelDescriptionList"/>
    <dgm:cxn modelId="{0C14D2CA-8E31-436C-80DF-0373DEBE6398}" type="presOf" srcId="{25EA307B-80A5-4B37-BECF-B88DD53E207B}" destId="{78630BD2-8875-4B07-8BA9-4D268B6DE8A3}" srcOrd="0" destOrd="0" presId="urn:microsoft.com/office/officeart/2018/5/layout/CenteredIconLabelDescriptionList"/>
    <dgm:cxn modelId="{DE4E05D3-E5F6-4DA4-B37C-48DFC2F8C131}" srcId="{DBDD1FA5-6A6D-4AEA-A47A-EA6805E8D100}" destId="{CD455F4F-FC81-41B2-A5AF-0155E38CBE95}" srcOrd="0" destOrd="0" parTransId="{A60E256F-BBF1-4CA8-BF83-414D871E05AF}" sibTransId="{713D11C5-3923-4B3C-8411-A088A30D7AA1}"/>
    <dgm:cxn modelId="{7D918EDE-47E4-4109-895E-30E223149B2F}" srcId="{25EA307B-80A5-4B37-BECF-B88DD53E207B}" destId="{AD5882F5-BC6C-4B0A-9547-64139D547024}" srcOrd="0" destOrd="0" parTransId="{52180595-7323-4E14-99BE-ECBA9B32CB20}" sibTransId="{B14F59F6-F34D-4DBC-94F8-D31AAA2129C8}"/>
    <dgm:cxn modelId="{EDA7659C-3B23-49D4-B4C9-B7ECB2EC72B7}" type="presParOf" srcId="{38DA2247-966A-47CB-B01F-AC0366099503}" destId="{BE3E3ED4-B389-4EEE-823C-C872FE8CC124}" srcOrd="0" destOrd="0" presId="urn:microsoft.com/office/officeart/2018/5/layout/CenteredIconLabelDescriptionList"/>
    <dgm:cxn modelId="{E66625CD-F427-45AA-B66B-8C563683AD35}" type="presParOf" srcId="{BE3E3ED4-B389-4EEE-823C-C872FE8CC124}" destId="{F6048B2E-A540-4FE4-B32F-3F0B3804D0EA}" srcOrd="0" destOrd="0" presId="urn:microsoft.com/office/officeart/2018/5/layout/CenteredIconLabelDescriptionList"/>
    <dgm:cxn modelId="{50DED2E6-2049-44B7-8C6A-5E6CC8E8B20C}" type="presParOf" srcId="{BE3E3ED4-B389-4EEE-823C-C872FE8CC124}" destId="{38AB5F35-77A3-424C-9C12-BE6FA064AF71}" srcOrd="1" destOrd="0" presId="urn:microsoft.com/office/officeart/2018/5/layout/CenteredIconLabelDescriptionList"/>
    <dgm:cxn modelId="{8929776E-11D0-4D62-8F79-FD987A89AB35}" type="presParOf" srcId="{BE3E3ED4-B389-4EEE-823C-C872FE8CC124}" destId="{C9232801-B870-4865-A4DE-2F6DA80D4BC9}" srcOrd="2" destOrd="0" presId="urn:microsoft.com/office/officeart/2018/5/layout/CenteredIconLabelDescriptionList"/>
    <dgm:cxn modelId="{6239B62B-7A9A-40A7-ACBE-67816EE835CB}" type="presParOf" srcId="{BE3E3ED4-B389-4EEE-823C-C872FE8CC124}" destId="{20BA196A-51F4-48F1-83C1-8117012735D7}" srcOrd="3" destOrd="0" presId="urn:microsoft.com/office/officeart/2018/5/layout/CenteredIconLabelDescriptionList"/>
    <dgm:cxn modelId="{9690DFC3-681C-4A43-B2FA-04410EBD95EF}" type="presParOf" srcId="{BE3E3ED4-B389-4EEE-823C-C872FE8CC124}" destId="{9ECA7E93-F5B0-4612-850E-74175CC96D20}" srcOrd="4" destOrd="0" presId="urn:microsoft.com/office/officeart/2018/5/layout/CenteredIconLabelDescriptionList"/>
    <dgm:cxn modelId="{8D582F68-6F3E-4206-AA29-807109E3981A}" type="presParOf" srcId="{38DA2247-966A-47CB-B01F-AC0366099503}" destId="{97FEDF74-1F07-4110-91DE-33AA49C0C627}" srcOrd="1" destOrd="0" presId="urn:microsoft.com/office/officeart/2018/5/layout/CenteredIconLabelDescriptionList"/>
    <dgm:cxn modelId="{947D2962-B7DA-4429-99EA-012CE8876D19}" type="presParOf" srcId="{38DA2247-966A-47CB-B01F-AC0366099503}" destId="{E74EA090-1683-4623-9441-ABA7AA0D87AF}" srcOrd="2" destOrd="0" presId="urn:microsoft.com/office/officeart/2018/5/layout/CenteredIconLabelDescriptionList"/>
    <dgm:cxn modelId="{E43FB8D0-CC70-4A4F-9FC6-59F91932F3F7}" type="presParOf" srcId="{E74EA090-1683-4623-9441-ABA7AA0D87AF}" destId="{4A68532C-1460-4344-9538-30283B4B6051}" srcOrd="0" destOrd="0" presId="urn:microsoft.com/office/officeart/2018/5/layout/CenteredIconLabelDescriptionList"/>
    <dgm:cxn modelId="{1E2FFFEF-B7B3-45EA-8F99-05D75F4AE485}" type="presParOf" srcId="{E74EA090-1683-4623-9441-ABA7AA0D87AF}" destId="{727B117F-5CF9-46F8-9197-4F5719D459D2}" srcOrd="1" destOrd="0" presId="urn:microsoft.com/office/officeart/2018/5/layout/CenteredIconLabelDescriptionList"/>
    <dgm:cxn modelId="{DCEB02B7-5828-4E78-BC38-E75A40189258}" type="presParOf" srcId="{E74EA090-1683-4623-9441-ABA7AA0D87AF}" destId="{78630BD2-8875-4B07-8BA9-4D268B6DE8A3}" srcOrd="2" destOrd="0" presId="urn:microsoft.com/office/officeart/2018/5/layout/CenteredIconLabelDescriptionList"/>
    <dgm:cxn modelId="{FD64C834-7243-46D3-AB31-8CECB3393720}" type="presParOf" srcId="{E74EA090-1683-4623-9441-ABA7AA0D87AF}" destId="{3D3F9FB4-B208-4C4A-B856-E70BC3B38247}" srcOrd="3" destOrd="0" presId="urn:microsoft.com/office/officeart/2018/5/layout/CenteredIconLabelDescriptionList"/>
    <dgm:cxn modelId="{863C17E9-227D-49B3-9D93-2AA6F7868D08}" type="presParOf" srcId="{E74EA090-1683-4623-9441-ABA7AA0D87AF}" destId="{54CD2EB2-793D-4893-8ED3-FD5F87599480}" srcOrd="4" destOrd="0" presId="urn:microsoft.com/office/officeart/2018/5/layout/CenteredIconLabelDescriptionList"/>
    <dgm:cxn modelId="{FD01FA61-BF8C-4C03-B094-BE7FCCDA3DAE}" type="presParOf" srcId="{38DA2247-966A-47CB-B01F-AC0366099503}" destId="{D46778AE-8C40-4781-A22F-173EDF17FCE1}" srcOrd="3" destOrd="0" presId="urn:microsoft.com/office/officeart/2018/5/layout/CenteredIconLabelDescriptionList"/>
    <dgm:cxn modelId="{198A80C5-6814-42A3-91F7-CCD64E5D2CF9}" type="presParOf" srcId="{38DA2247-966A-47CB-B01F-AC0366099503}" destId="{94BB0C96-A825-4E84-931A-E95E58F2E6C7}" srcOrd="4" destOrd="0" presId="urn:microsoft.com/office/officeart/2018/5/layout/CenteredIconLabelDescriptionList"/>
    <dgm:cxn modelId="{E54FFCA7-6314-487D-BAFC-8DD60FFFC54B}" type="presParOf" srcId="{94BB0C96-A825-4E84-931A-E95E58F2E6C7}" destId="{86C73FBC-D834-4D1D-B758-D101B8B19375}" srcOrd="0" destOrd="0" presId="urn:microsoft.com/office/officeart/2018/5/layout/CenteredIconLabelDescriptionList"/>
    <dgm:cxn modelId="{3A78CF99-C79C-4D3D-B54A-AA70D9F6DEC8}" type="presParOf" srcId="{94BB0C96-A825-4E84-931A-E95E58F2E6C7}" destId="{A3CD54F4-BC7A-40C3-AB09-37D02A983093}" srcOrd="1" destOrd="0" presId="urn:microsoft.com/office/officeart/2018/5/layout/CenteredIconLabelDescriptionList"/>
    <dgm:cxn modelId="{D9EF3261-7F79-4E71-95B5-BAE1DE53447A}" type="presParOf" srcId="{94BB0C96-A825-4E84-931A-E95E58F2E6C7}" destId="{B5BC5198-CCDD-4DEA-9635-ADC7F25DF54B}" srcOrd="2" destOrd="0" presId="urn:microsoft.com/office/officeart/2018/5/layout/CenteredIconLabelDescriptionList"/>
    <dgm:cxn modelId="{F9A48FB1-BBC4-4707-8687-9ACCF6A9016E}" type="presParOf" srcId="{94BB0C96-A825-4E84-931A-E95E58F2E6C7}" destId="{9A451797-F5FB-4972-AA0B-0E6F22387E27}" srcOrd="3" destOrd="0" presId="urn:microsoft.com/office/officeart/2018/5/layout/CenteredIconLabelDescriptionList"/>
    <dgm:cxn modelId="{9000074F-47CD-4C11-863A-145CC1AA16DA}" type="presParOf" srcId="{94BB0C96-A825-4E84-931A-E95E58F2E6C7}" destId="{9E4C6DCE-6F84-4797-83AC-CDAB28085D8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00F7CD-EB8C-4DBE-A8B2-58088018E775}"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1CB5F3EB-CC09-476B-A231-A50589152DD5}">
      <dgm:prSet custT="1"/>
      <dgm:spPr/>
      <dgm:t>
        <a:bodyPr/>
        <a:lstStyle/>
        <a:p>
          <a:r>
            <a:rPr lang="en-US" sz="1800" b="1" dirty="0"/>
            <a:t>As gamification triggers real, powerful human emotions, our brain’s structure is linked with pleasure, and learning releases and re-absorbs the neuro-transmitted dopamine in response to activities such as winning, recognition, problem-solving, surprises…etc.</a:t>
          </a:r>
        </a:p>
      </dgm:t>
    </dgm:pt>
    <dgm:pt modelId="{25FCA182-4C42-4854-A79B-D7013CF2913F}" type="parTrans" cxnId="{7A74F109-CE0E-4218-AD9B-7BD8EC43BE93}">
      <dgm:prSet/>
      <dgm:spPr/>
      <dgm:t>
        <a:bodyPr/>
        <a:lstStyle/>
        <a:p>
          <a:endParaRPr lang="en-US" sz="2800" b="1"/>
        </a:p>
      </dgm:t>
    </dgm:pt>
    <dgm:pt modelId="{A2BDDAEF-9FD5-4A2D-A323-905729F4E494}" type="sibTrans" cxnId="{7A74F109-CE0E-4218-AD9B-7BD8EC43BE93}">
      <dgm:prSet custT="1"/>
      <dgm:spPr/>
      <dgm:t>
        <a:bodyPr/>
        <a:lstStyle/>
        <a:p>
          <a:endParaRPr lang="en-US" sz="800" b="1"/>
        </a:p>
      </dgm:t>
    </dgm:pt>
    <dgm:pt modelId="{77FEB2D6-A678-4941-BB3E-96A12C460F19}">
      <dgm:prSet custT="1"/>
      <dgm:spPr/>
      <dgm:t>
        <a:bodyPr/>
        <a:lstStyle/>
        <a:p>
          <a:r>
            <a:rPr lang="en-US" sz="1800" b="1" dirty="0"/>
            <a:t>This dopamine rush maximizes user engagement, retention, and business growth. </a:t>
          </a:r>
        </a:p>
      </dgm:t>
    </dgm:pt>
    <dgm:pt modelId="{477430CF-5AF2-4ACF-83F0-8ECDC8D0D09E}" type="parTrans" cxnId="{8AE8216D-C2FF-44B2-B40A-0FF5C37BAC4C}">
      <dgm:prSet/>
      <dgm:spPr/>
      <dgm:t>
        <a:bodyPr/>
        <a:lstStyle/>
        <a:p>
          <a:endParaRPr lang="en-US" sz="2800" b="1"/>
        </a:p>
      </dgm:t>
    </dgm:pt>
    <dgm:pt modelId="{AC6082AF-11C7-4FC9-8FBC-39F305775643}" type="sibTrans" cxnId="{8AE8216D-C2FF-44B2-B40A-0FF5C37BAC4C}">
      <dgm:prSet custT="1"/>
      <dgm:spPr/>
      <dgm:t>
        <a:bodyPr/>
        <a:lstStyle/>
        <a:p>
          <a:endParaRPr lang="en-US" sz="800" b="1"/>
        </a:p>
      </dgm:t>
    </dgm:pt>
    <dgm:pt modelId="{217A77C6-BBBB-4C9E-AE5A-729B63E22F59}">
      <dgm:prSet custT="1"/>
      <dgm:spPr/>
      <dgm:t>
        <a:bodyPr/>
        <a:lstStyle/>
        <a:p>
          <a:r>
            <a:rPr lang="en-US" sz="1800" b="1" dirty="0"/>
            <a:t>Gamification reinforces habits by rewarding users at each stage of the journey.</a:t>
          </a:r>
        </a:p>
      </dgm:t>
    </dgm:pt>
    <dgm:pt modelId="{DDB92C31-7099-4C5E-9AD9-8C3890E9B33E}" type="parTrans" cxnId="{23BBEF47-B3F2-4CEF-B211-D98BDBCE81A8}">
      <dgm:prSet/>
      <dgm:spPr/>
      <dgm:t>
        <a:bodyPr/>
        <a:lstStyle/>
        <a:p>
          <a:endParaRPr lang="en-US" sz="2800" b="1"/>
        </a:p>
      </dgm:t>
    </dgm:pt>
    <dgm:pt modelId="{9318619A-BAD1-4007-A6EB-ACE32C46F078}" type="sibTrans" cxnId="{23BBEF47-B3F2-4CEF-B211-D98BDBCE81A8}">
      <dgm:prSet custT="1"/>
      <dgm:spPr/>
      <dgm:t>
        <a:bodyPr/>
        <a:lstStyle/>
        <a:p>
          <a:endParaRPr lang="en-US" sz="800" b="1"/>
        </a:p>
      </dgm:t>
    </dgm:pt>
    <dgm:pt modelId="{847A8F05-93D7-4A03-8606-BC53234AB91E}">
      <dgm:prSet custT="1"/>
      <dgm:spPr/>
      <dgm:t>
        <a:bodyPr/>
        <a:lstStyle/>
        <a:p>
          <a:r>
            <a:rPr lang="en-US" sz="1800" b="1" dirty="0"/>
            <a:t>When a user completes an action, they get rewards, badges, or points. </a:t>
          </a:r>
        </a:p>
      </dgm:t>
    </dgm:pt>
    <dgm:pt modelId="{2F409880-60AC-4203-8BA7-187D730D5FC3}" type="parTrans" cxnId="{4FA8C05E-9806-4ADB-908D-A98F5D89BFDC}">
      <dgm:prSet/>
      <dgm:spPr/>
      <dgm:t>
        <a:bodyPr/>
        <a:lstStyle/>
        <a:p>
          <a:endParaRPr lang="en-US" sz="2800" b="1"/>
        </a:p>
      </dgm:t>
    </dgm:pt>
    <dgm:pt modelId="{96543D94-F0BC-4B84-B423-B32C2792D18A}" type="sibTrans" cxnId="{4FA8C05E-9806-4ADB-908D-A98F5D89BFDC}">
      <dgm:prSet custT="1"/>
      <dgm:spPr/>
      <dgm:t>
        <a:bodyPr/>
        <a:lstStyle/>
        <a:p>
          <a:endParaRPr lang="en-US" sz="800" b="1"/>
        </a:p>
      </dgm:t>
    </dgm:pt>
    <dgm:pt modelId="{D57042E9-6D57-41D7-9E77-8D5FB8A42133}">
      <dgm:prSet custT="1"/>
      <dgm:spPr/>
      <dgm:t>
        <a:bodyPr/>
        <a:lstStyle/>
        <a:p>
          <a:r>
            <a:rPr lang="en-US" sz="1800" b="1"/>
            <a:t>Achievement is one of the most potent psychological drivers of human behavior.</a:t>
          </a:r>
        </a:p>
      </dgm:t>
    </dgm:pt>
    <dgm:pt modelId="{0458E323-5D54-46FE-8CA1-2A7AD8180176}" type="parTrans" cxnId="{0D14B6AB-52AF-459F-8F56-221FFFCCEEC4}">
      <dgm:prSet/>
      <dgm:spPr/>
      <dgm:t>
        <a:bodyPr/>
        <a:lstStyle/>
        <a:p>
          <a:endParaRPr lang="en-US" sz="2800" b="1"/>
        </a:p>
      </dgm:t>
    </dgm:pt>
    <dgm:pt modelId="{C20D841E-4A60-405D-9F1A-F336EB94B356}" type="sibTrans" cxnId="{0D14B6AB-52AF-459F-8F56-221FFFCCEEC4}">
      <dgm:prSet custT="1"/>
      <dgm:spPr/>
      <dgm:t>
        <a:bodyPr/>
        <a:lstStyle/>
        <a:p>
          <a:endParaRPr lang="en-US" sz="800" b="1"/>
        </a:p>
      </dgm:t>
    </dgm:pt>
    <dgm:pt modelId="{7CBD2009-F27F-4B9C-B164-C135B4B347AB}">
      <dgm:prSet custT="1"/>
      <dgm:spPr/>
      <dgm:t>
        <a:bodyPr/>
        <a:lstStyle/>
        <a:p>
          <a:r>
            <a:rPr lang="en-US" sz="1800" b="1"/>
            <a:t>If you can make users feel they have achieved something, they are going to come back, thus improving user engagement. </a:t>
          </a:r>
        </a:p>
      </dgm:t>
    </dgm:pt>
    <dgm:pt modelId="{76324A6D-BF41-4385-81E4-4F56525E094A}" type="parTrans" cxnId="{2D815EEA-9890-4796-8940-7173A675B02C}">
      <dgm:prSet/>
      <dgm:spPr/>
      <dgm:t>
        <a:bodyPr/>
        <a:lstStyle/>
        <a:p>
          <a:endParaRPr lang="en-US" sz="2800" b="1"/>
        </a:p>
      </dgm:t>
    </dgm:pt>
    <dgm:pt modelId="{91F43498-D2EB-4713-B4D4-2A61406961E3}" type="sibTrans" cxnId="{2D815EEA-9890-4796-8940-7173A675B02C}">
      <dgm:prSet/>
      <dgm:spPr/>
      <dgm:t>
        <a:bodyPr/>
        <a:lstStyle/>
        <a:p>
          <a:endParaRPr lang="en-US" sz="2800" b="1"/>
        </a:p>
      </dgm:t>
    </dgm:pt>
    <dgm:pt modelId="{E29C0B15-D2A7-4A48-B052-66C48A480711}" type="pres">
      <dgm:prSet presAssocID="{8900F7CD-EB8C-4DBE-A8B2-58088018E775}" presName="Name0" presStyleCnt="0">
        <dgm:presLayoutVars>
          <dgm:dir/>
          <dgm:resizeHandles val="exact"/>
        </dgm:presLayoutVars>
      </dgm:prSet>
      <dgm:spPr/>
    </dgm:pt>
    <dgm:pt modelId="{13668E95-9B02-5A42-B285-84C6221A05C9}" type="pres">
      <dgm:prSet presAssocID="{1CB5F3EB-CC09-476B-A231-A50589152DD5}" presName="node" presStyleLbl="node1" presStyleIdx="0" presStyleCnt="6" custScaleX="178383" custScaleY="107218">
        <dgm:presLayoutVars>
          <dgm:bulletEnabled val="1"/>
        </dgm:presLayoutVars>
      </dgm:prSet>
      <dgm:spPr/>
    </dgm:pt>
    <dgm:pt modelId="{F89CE755-743D-694A-845D-355160C3EED6}" type="pres">
      <dgm:prSet presAssocID="{A2BDDAEF-9FD5-4A2D-A323-905729F4E494}" presName="sibTrans" presStyleLbl="sibTrans1D1" presStyleIdx="0" presStyleCnt="5"/>
      <dgm:spPr/>
    </dgm:pt>
    <dgm:pt modelId="{581AACD0-D4B1-D948-AC11-7FC6B253C6DF}" type="pres">
      <dgm:prSet presAssocID="{A2BDDAEF-9FD5-4A2D-A323-905729F4E494}" presName="connectorText" presStyleLbl="sibTrans1D1" presStyleIdx="0" presStyleCnt="5"/>
      <dgm:spPr/>
    </dgm:pt>
    <dgm:pt modelId="{9F246470-7A82-384E-84D6-5887ADA20448}" type="pres">
      <dgm:prSet presAssocID="{77FEB2D6-A678-4941-BB3E-96A12C460F19}" presName="node" presStyleLbl="node1" presStyleIdx="1" presStyleCnt="6">
        <dgm:presLayoutVars>
          <dgm:bulletEnabled val="1"/>
        </dgm:presLayoutVars>
      </dgm:prSet>
      <dgm:spPr/>
    </dgm:pt>
    <dgm:pt modelId="{F3417FCA-D7C2-6743-84A9-6FB7B966CD8B}" type="pres">
      <dgm:prSet presAssocID="{AC6082AF-11C7-4FC9-8FBC-39F305775643}" presName="sibTrans" presStyleLbl="sibTrans1D1" presStyleIdx="1" presStyleCnt="5"/>
      <dgm:spPr/>
    </dgm:pt>
    <dgm:pt modelId="{F1CC5529-BA3A-3248-81A5-BD500A68DB7E}" type="pres">
      <dgm:prSet presAssocID="{AC6082AF-11C7-4FC9-8FBC-39F305775643}" presName="connectorText" presStyleLbl="sibTrans1D1" presStyleIdx="1" presStyleCnt="5"/>
      <dgm:spPr/>
    </dgm:pt>
    <dgm:pt modelId="{6DFE8663-ABCA-434F-8DD8-1A6A37B11CFC}" type="pres">
      <dgm:prSet presAssocID="{217A77C6-BBBB-4C9E-AE5A-729B63E22F59}" presName="node" presStyleLbl="node1" presStyleIdx="2" presStyleCnt="6">
        <dgm:presLayoutVars>
          <dgm:bulletEnabled val="1"/>
        </dgm:presLayoutVars>
      </dgm:prSet>
      <dgm:spPr/>
    </dgm:pt>
    <dgm:pt modelId="{401BBB24-2D9E-9741-8BEA-BADAD0728117}" type="pres">
      <dgm:prSet presAssocID="{9318619A-BAD1-4007-A6EB-ACE32C46F078}" presName="sibTrans" presStyleLbl="sibTrans1D1" presStyleIdx="2" presStyleCnt="5"/>
      <dgm:spPr/>
    </dgm:pt>
    <dgm:pt modelId="{462D7746-3D7B-654A-8AEE-62C571B23A0C}" type="pres">
      <dgm:prSet presAssocID="{9318619A-BAD1-4007-A6EB-ACE32C46F078}" presName="connectorText" presStyleLbl="sibTrans1D1" presStyleIdx="2" presStyleCnt="5"/>
      <dgm:spPr/>
    </dgm:pt>
    <dgm:pt modelId="{FCFE819F-D100-B44E-A257-8B3E8679CF49}" type="pres">
      <dgm:prSet presAssocID="{847A8F05-93D7-4A03-8606-BC53234AB91E}" presName="node" presStyleLbl="node1" presStyleIdx="3" presStyleCnt="6">
        <dgm:presLayoutVars>
          <dgm:bulletEnabled val="1"/>
        </dgm:presLayoutVars>
      </dgm:prSet>
      <dgm:spPr/>
    </dgm:pt>
    <dgm:pt modelId="{4BAD3C44-ED5A-CC4F-93BA-C9CA87B39DA3}" type="pres">
      <dgm:prSet presAssocID="{96543D94-F0BC-4B84-B423-B32C2792D18A}" presName="sibTrans" presStyleLbl="sibTrans1D1" presStyleIdx="3" presStyleCnt="5"/>
      <dgm:spPr/>
    </dgm:pt>
    <dgm:pt modelId="{C62D5AA5-1936-6F4D-8D89-CAF6478BE004}" type="pres">
      <dgm:prSet presAssocID="{96543D94-F0BC-4B84-B423-B32C2792D18A}" presName="connectorText" presStyleLbl="sibTrans1D1" presStyleIdx="3" presStyleCnt="5"/>
      <dgm:spPr/>
    </dgm:pt>
    <dgm:pt modelId="{100C8134-9BB7-034C-913B-3F085F12D974}" type="pres">
      <dgm:prSet presAssocID="{D57042E9-6D57-41D7-9E77-8D5FB8A42133}" presName="node" presStyleLbl="node1" presStyleIdx="4" presStyleCnt="6">
        <dgm:presLayoutVars>
          <dgm:bulletEnabled val="1"/>
        </dgm:presLayoutVars>
      </dgm:prSet>
      <dgm:spPr/>
    </dgm:pt>
    <dgm:pt modelId="{8CABD8D2-8A78-D746-A492-3E7EA2B1BFD7}" type="pres">
      <dgm:prSet presAssocID="{C20D841E-4A60-405D-9F1A-F336EB94B356}" presName="sibTrans" presStyleLbl="sibTrans1D1" presStyleIdx="4" presStyleCnt="5"/>
      <dgm:spPr/>
    </dgm:pt>
    <dgm:pt modelId="{69D1F560-FD67-7743-85D9-C3AF3B03570B}" type="pres">
      <dgm:prSet presAssocID="{C20D841E-4A60-405D-9F1A-F336EB94B356}" presName="connectorText" presStyleLbl="sibTrans1D1" presStyleIdx="4" presStyleCnt="5"/>
      <dgm:spPr/>
    </dgm:pt>
    <dgm:pt modelId="{45897264-24BB-0645-BEC7-0C6F1697438B}" type="pres">
      <dgm:prSet presAssocID="{7CBD2009-F27F-4B9C-B164-C135B4B347AB}" presName="node" presStyleLbl="node1" presStyleIdx="5" presStyleCnt="6" custScaleX="135306">
        <dgm:presLayoutVars>
          <dgm:bulletEnabled val="1"/>
        </dgm:presLayoutVars>
      </dgm:prSet>
      <dgm:spPr/>
    </dgm:pt>
  </dgm:ptLst>
  <dgm:cxnLst>
    <dgm:cxn modelId="{E6C12E00-5CE9-1845-9FF5-83705E179BF1}" type="presOf" srcId="{AC6082AF-11C7-4FC9-8FBC-39F305775643}" destId="{F1CC5529-BA3A-3248-81A5-BD500A68DB7E}" srcOrd="1" destOrd="0" presId="urn:microsoft.com/office/officeart/2016/7/layout/RepeatingBendingProcessNew"/>
    <dgm:cxn modelId="{3CFB6009-543D-C147-9623-8CBBEC46394A}" type="presOf" srcId="{1CB5F3EB-CC09-476B-A231-A50589152DD5}" destId="{13668E95-9B02-5A42-B285-84C6221A05C9}" srcOrd="0" destOrd="0" presId="urn:microsoft.com/office/officeart/2016/7/layout/RepeatingBendingProcessNew"/>
    <dgm:cxn modelId="{7A74F109-CE0E-4218-AD9B-7BD8EC43BE93}" srcId="{8900F7CD-EB8C-4DBE-A8B2-58088018E775}" destId="{1CB5F3EB-CC09-476B-A231-A50589152DD5}" srcOrd="0" destOrd="0" parTransId="{25FCA182-4C42-4854-A79B-D7013CF2913F}" sibTransId="{A2BDDAEF-9FD5-4A2D-A323-905729F4E494}"/>
    <dgm:cxn modelId="{9DF36616-8675-0048-AE83-ADC4D50E6CD3}" type="presOf" srcId="{C20D841E-4A60-405D-9F1A-F336EB94B356}" destId="{69D1F560-FD67-7743-85D9-C3AF3B03570B}" srcOrd="1" destOrd="0" presId="urn:microsoft.com/office/officeart/2016/7/layout/RepeatingBendingProcessNew"/>
    <dgm:cxn modelId="{C687A01E-ACBE-0449-A629-0CB99BAA4E5C}" type="presOf" srcId="{847A8F05-93D7-4A03-8606-BC53234AB91E}" destId="{FCFE819F-D100-B44E-A257-8B3E8679CF49}" srcOrd="0" destOrd="0" presId="urn:microsoft.com/office/officeart/2016/7/layout/RepeatingBendingProcessNew"/>
    <dgm:cxn modelId="{FA9DAC34-038C-734C-A576-E8A5E06BA3F5}" type="presOf" srcId="{AC6082AF-11C7-4FC9-8FBC-39F305775643}" destId="{F3417FCA-D7C2-6743-84A9-6FB7B966CD8B}" srcOrd="0" destOrd="0" presId="urn:microsoft.com/office/officeart/2016/7/layout/RepeatingBendingProcessNew"/>
    <dgm:cxn modelId="{439B6440-A135-9C4C-99D6-261CB0EC0834}" type="presOf" srcId="{217A77C6-BBBB-4C9E-AE5A-729B63E22F59}" destId="{6DFE8663-ABCA-434F-8DD8-1A6A37B11CFC}" srcOrd="0" destOrd="0" presId="urn:microsoft.com/office/officeart/2016/7/layout/RepeatingBendingProcessNew"/>
    <dgm:cxn modelId="{23BBEF47-B3F2-4CEF-B211-D98BDBCE81A8}" srcId="{8900F7CD-EB8C-4DBE-A8B2-58088018E775}" destId="{217A77C6-BBBB-4C9E-AE5A-729B63E22F59}" srcOrd="2" destOrd="0" parTransId="{DDB92C31-7099-4C5E-9AD9-8C3890E9B33E}" sibTransId="{9318619A-BAD1-4007-A6EB-ACE32C46F078}"/>
    <dgm:cxn modelId="{2418E04D-4D9C-6448-9183-C30238F8772E}" type="presOf" srcId="{96543D94-F0BC-4B84-B423-B32C2792D18A}" destId="{C62D5AA5-1936-6F4D-8D89-CAF6478BE004}" srcOrd="1" destOrd="0" presId="urn:microsoft.com/office/officeart/2016/7/layout/RepeatingBendingProcessNew"/>
    <dgm:cxn modelId="{4FA8C05E-9806-4ADB-908D-A98F5D89BFDC}" srcId="{8900F7CD-EB8C-4DBE-A8B2-58088018E775}" destId="{847A8F05-93D7-4A03-8606-BC53234AB91E}" srcOrd="3" destOrd="0" parTransId="{2F409880-60AC-4203-8BA7-187D730D5FC3}" sibTransId="{96543D94-F0BC-4B84-B423-B32C2792D18A}"/>
    <dgm:cxn modelId="{04AEF461-2AA8-734D-A444-46AD12C5AD8C}" type="presOf" srcId="{7CBD2009-F27F-4B9C-B164-C135B4B347AB}" destId="{45897264-24BB-0645-BEC7-0C6F1697438B}" srcOrd="0" destOrd="0" presId="urn:microsoft.com/office/officeart/2016/7/layout/RepeatingBendingProcessNew"/>
    <dgm:cxn modelId="{8AE8216D-C2FF-44B2-B40A-0FF5C37BAC4C}" srcId="{8900F7CD-EB8C-4DBE-A8B2-58088018E775}" destId="{77FEB2D6-A678-4941-BB3E-96A12C460F19}" srcOrd="1" destOrd="0" parTransId="{477430CF-5AF2-4ACF-83F0-8ECDC8D0D09E}" sibTransId="{AC6082AF-11C7-4FC9-8FBC-39F305775643}"/>
    <dgm:cxn modelId="{79D0FA7D-85B1-6440-BDA0-3A8721AD7A89}" type="presOf" srcId="{C20D841E-4A60-405D-9F1A-F336EB94B356}" destId="{8CABD8D2-8A78-D746-A492-3E7EA2B1BFD7}" srcOrd="0" destOrd="0" presId="urn:microsoft.com/office/officeart/2016/7/layout/RepeatingBendingProcessNew"/>
    <dgm:cxn modelId="{64C70590-15C6-104E-BEB0-CC3E26E7BB12}" type="presOf" srcId="{9318619A-BAD1-4007-A6EB-ACE32C46F078}" destId="{401BBB24-2D9E-9741-8BEA-BADAD0728117}" srcOrd="0" destOrd="0" presId="urn:microsoft.com/office/officeart/2016/7/layout/RepeatingBendingProcessNew"/>
    <dgm:cxn modelId="{0CD8D593-6902-BB42-B368-D3A3AA94B3A1}" type="presOf" srcId="{8900F7CD-EB8C-4DBE-A8B2-58088018E775}" destId="{E29C0B15-D2A7-4A48-B052-66C48A480711}" srcOrd="0" destOrd="0" presId="urn:microsoft.com/office/officeart/2016/7/layout/RepeatingBendingProcessNew"/>
    <dgm:cxn modelId="{3004E495-8F49-5241-9975-D2A5DF87BF05}" type="presOf" srcId="{D57042E9-6D57-41D7-9E77-8D5FB8A42133}" destId="{100C8134-9BB7-034C-913B-3F085F12D974}" srcOrd="0" destOrd="0" presId="urn:microsoft.com/office/officeart/2016/7/layout/RepeatingBendingProcessNew"/>
    <dgm:cxn modelId="{0D14B6AB-52AF-459F-8F56-221FFFCCEEC4}" srcId="{8900F7CD-EB8C-4DBE-A8B2-58088018E775}" destId="{D57042E9-6D57-41D7-9E77-8D5FB8A42133}" srcOrd="4" destOrd="0" parTransId="{0458E323-5D54-46FE-8CA1-2A7AD8180176}" sibTransId="{C20D841E-4A60-405D-9F1A-F336EB94B356}"/>
    <dgm:cxn modelId="{32D728C6-0F20-6B4A-B29F-3FEB40696CED}" type="presOf" srcId="{9318619A-BAD1-4007-A6EB-ACE32C46F078}" destId="{462D7746-3D7B-654A-8AEE-62C571B23A0C}" srcOrd="1" destOrd="0" presId="urn:microsoft.com/office/officeart/2016/7/layout/RepeatingBendingProcessNew"/>
    <dgm:cxn modelId="{3B6049C7-C13E-4F4B-A382-81F0F021E37F}" type="presOf" srcId="{96543D94-F0BC-4B84-B423-B32C2792D18A}" destId="{4BAD3C44-ED5A-CC4F-93BA-C9CA87B39DA3}" srcOrd="0" destOrd="0" presId="urn:microsoft.com/office/officeart/2016/7/layout/RepeatingBendingProcessNew"/>
    <dgm:cxn modelId="{99A44ED1-C22E-9C4A-B892-643DB79EC972}" type="presOf" srcId="{77FEB2D6-A678-4941-BB3E-96A12C460F19}" destId="{9F246470-7A82-384E-84D6-5887ADA20448}" srcOrd="0" destOrd="0" presId="urn:microsoft.com/office/officeart/2016/7/layout/RepeatingBendingProcessNew"/>
    <dgm:cxn modelId="{2D815EEA-9890-4796-8940-7173A675B02C}" srcId="{8900F7CD-EB8C-4DBE-A8B2-58088018E775}" destId="{7CBD2009-F27F-4B9C-B164-C135B4B347AB}" srcOrd="5" destOrd="0" parTransId="{76324A6D-BF41-4385-81E4-4F56525E094A}" sibTransId="{91F43498-D2EB-4713-B4D4-2A61406961E3}"/>
    <dgm:cxn modelId="{1094C7EB-5E3B-7A4D-B77E-EC673FAF3579}" type="presOf" srcId="{A2BDDAEF-9FD5-4A2D-A323-905729F4E494}" destId="{F89CE755-743D-694A-845D-355160C3EED6}" srcOrd="0" destOrd="0" presId="urn:microsoft.com/office/officeart/2016/7/layout/RepeatingBendingProcessNew"/>
    <dgm:cxn modelId="{7E8952FB-5436-6842-8EF7-AF46E3FDA638}" type="presOf" srcId="{A2BDDAEF-9FD5-4A2D-A323-905729F4E494}" destId="{581AACD0-D4B1-D948-AC11-7FC6B253C6DF}" srcOrd="1" destOrd="0" presId="urn:microsoft.com/office/officeart/2016/7/layout/RepeatingBendingProcessNew"/>
    <dgm:cxn modelId="{4F39C03A-8871-9F4C-801E-FA3C30DA2F90}" type="presParOf" srcId="{E29C0B15-D2A7-4A48-B052-66C48A480711}" destId="{13668E95-9B02-5A42-B285-84C6221A05C9}" srcOrd="0" destOrd="0" presId="urn:microsoft.com/office/officeart/2016/7/layout/RepeatingBendingProcessNew"/>
    <dgm:cxn modelId="{CCE29B30-FC99-5A4B-94DF-FD96281EC81E}" type="presParOf" srcId="{E29C0B15-D2A7-4A48-B052-66C48A480711}" destId="{F89CE755-743D-694A-845D-355160C3EED6}" srcOrd="1" destOrd="0" presId="urn:microsoft.com/office/officeart/2016/7/layout/RepeatingBendingProcessNew"/>
    <dgm:cxn modelId="{DAC038DF-AE2C-4A48-A4F8-639252CC8FDC}" type="presParOf" srcId="{F89CE755-743D-694A-845D-355160C3EED6}" destId="{581AACD0-D4B1-D948-AC11-7FC6B253C6DF}" srcOrd="0" destOrd="0" presId="urn:microsoft.com/office/officeart/2016/7/layout/RepeatingBendingProcessNew"/>
    <dgm:cxn modelId="{73C2F384-DCBD-CB47-A148-8EA4501FDFED}" type="presParOf" srcId="{E29C0B15-D2A7-4A48-B052-66C48A480711}" destId="{9F246470-7A82-384E-84D6-5887ADA20448}" srcOrd="2" destOrd="0" presId="urn:microsoft.com/office/officeart/2016/7/layout/RepeatingBendingProcessNew"/>
    <dgm:cxn modelId="{C08920D1-6C4C-E04B-947A-5FE667955D8B}" type="presParOf" srcId="{E29C0B15-D2A7-4A48-B052-66C48A480711}" destId="{F3417FCA-D7C2-6743-84A9-6FB7B966CD8B}" srcOrd="3" destOrd="0" presId="urn:microsoft.com/office/officeart/2016/7/layout/RepeatingBendingProcessNew"/>
    <dgm:cxn modelId="{972EFABF-C474-6542-8E72-D597109C42DB}" type="presParOf" srcId="{F3417FCA-D7C2-6743-84A9-6FB7B966CD8B}" destId="{F1CC5529-BA3A-3248-81A5-BD500A68DB7E}" srcOrd="0" destOrd="0" presId="urn:microsoft.com/office/officeart/2016/7/layout/RepeatingBendingProcessNew"/>
    <dgm:cxn modelId="{463D0C65-EE6B-C54B-B89D-AE9D177E11A9}" type="presParOf" srcId="{E29C0B15-D2A7-4A48-B052-66C48A480711}" destId="{6DFE8663-ABCA-434F-8DD8-1A6A37B11CFC}" srcOrd="4" destOrd="0" presId="urn:microsoft.com/office/officeart/2016/7/layout/RepeatingBendingProcessNew"/>
    <dgm:cxn modelId="{13DD2B58-1033-0A4A-884E-22AE2EBAFEBA}" type="presParOf" srcId="{E29C0B15-D2A7-4A48-B052-66C48A480711}" destId="{401BBB24-2D9E-9741-8BEA-BADAD0728117}" srcOrd="5" destOrd="0" presId="urn:microsoft.com/office/officeart/2016/7/layout/RepeatingBendingProcessNew"/>
    <dgm:cxn modelId="{08CBDDA3-DFC8-334B-9843-5CBD33E38267}" type="presParOf" srcId="{401BBB24-2D9E-9741-8BEA-BADAD0728117}" destId="{462D7746-3D7B-654A-8AEE-62C571B23A0C}" srcOrd="0" destOrd="0" presId="urn:microsoft.com/office/officeart/2016/7/layout/RepeatingBendingProcessNew"/>
    <dgm:cxn modelId="{D67E8557-91E4-E945-87B3-B5F126F51FE7}" type="presParOf" srcId="{E29C0B15-D2A7-4A48-B052-66C48A480711}" destId="{FCFE819F-D100-B44E-A257-8B3E8679CF49}" srcOrd="6" destOrd="0" presId="urn:microsoft.com/office/officeart/2016/7/layout/RepeatingBendingProcessNew"/>
    <dgm:cxn modelId="{D17FF983-6C2E-114E-82B6-27E914649635}" type="presParOf" srcId="{E29C0B15-D2A7-4A48-B052-66C48A480711}" destId="{4BAD3C44-ED5A-CC4F-93BA-C9CA87B39DA3}" srcOrd="7" destOrd="0" presId="urn:microsoft.com/office/officeart/2016/7/layout/RepeatingBendingProcessNew"/>
    <dgm:cxn modelId="{A612AE05-C565-F047-95FE-07912CDF0B6F}" type="presParOf" srcId="{4BAD3C44-ED5A-CC4F-93BA-C9CA87B39DA3}" destId="{C62D5AA5-1936-6F4D-8D89-CAF6478BE004}" srcOrd="0" destOrd="0" presId="urn:microsoft.com/office/officeart/2016/7/layout/RepeatingBendingProcessNew"/>
    <dgm:cxn modelId="{D518A8DF-90F8-F343-B1D3-F79AFB5AE685}" type="presParOf" srcId="{E29C0B15-D2A7-4A48-B052-66C48A480711}" destId="{100C8134-9BB7-034C-913B-3F085F12D974}" srcOrd="8" destOrd="0" presId="urn:microsoft.com/office/officeart/2016/7/layout/RepeatingBendingProcessNew"/>
    <dgm:cxn modelId="{7B58289D-49A2-3F41-87E1-D44AC8FE633D}" type="presParOf" srcId="{E29C0B15-D2A7-4A48-B052-66C48A480711}" destId="{8CABD8D2-8A78-D746-A492-3E7EA2B1BFD7}" srcOrd="9" destOrd="0" presId="urn:microsoft.com/office/officeart/2016/7/layout/RepeatingBendingProcessNew"/>
    <dgm:cxn modelId="{632350FE-0666-A74A-B31F-C22E36C3C504}" type="presParOf" srcId="{8CABD8D2-8A78-D746-A492-3E7EA2B1BFD7}" destId="{69D1F560-FD67-7743-85D9-C3AF3B03570B}" srcOrd="0" destOrd="0" presId="urn:microsoft.com/office/officeart/2016/7/layout/RepeatingBendingProcessNew"/>
    <dgm:cxn modelId="{6520BF3A-0D21-534C-AF36-CA37E7C44281}" type="presParOf" srcId="{E29C0B15-D2A7-4A48-B052-66C48A480711}" destId="{45897264-24BB-0645-BEC7-0C6F1697438B}"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AB7DEA-DF6D-42F4-AF61-E22979E782F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C9BBAA-EF40-49E1-BD6B-5D7B1445A9D0}">
      <dgm:prSet custT="1"/>
      <dgm:spPr/>
      <dgm:t>
        <a:bodyPr/>
        <a:lstStyle/>
        <a:p>
          <a:r>
            <a:rPr lang="en-US" sz="2000" b="1">
              <a:solidFill>
                <a:schemeClr val="bg1"/>
              </a:solidFill>
            </a:rPr>
            <a:t>Dynamics: </a:t>
          </a:r>
          <a:r>
            <a:rPr lang="en-US" sz="2000">
              <a:solidFill>
                <a:schemeClr val="bg1"/>
              </a:solidFill>
            </a:rPr>
            <a:t>is the top of the pyramid that is being designed. It includes constraints, emotions, narrative, progression, and relationships. These dynamics are essential when designing because they give a purpose to the user’s actions dynamics help motivate users to achieve a particular goal.</a:t>
          </a:r>
        </a:p>
      </dgm:t>
    </dgm:pt>
    <dgm:pt modelId="{C252B391-C8A1-49C3-80D2-68EE34EF436C}" type="parTrans" cxnId="{A19B199F-E589-49F3-A357-3D1B935F80D7}">
      <dgm:prSet/>
      <dgm:spPr/>
      <dgm:t>
        <a:bodyPr/>
        <a:lstStyle/>
        <a:p>
          <a:endParaRPr lang="en-US" sz="2000">
            <a:solidFill>
              <a:schemeClr val="bg1"/>
            </a:solidFill>
          </a:endParaRPr>
        </a:p>
      </dgm:t>
    </dgm:pt>
    <dgm:pt modelId="{0ACB8362-A32E-46E4-A9CF-BDBDBCBDD4C3}" type="sibTrans" cxnId="{A19B199F-E589-49F3-A357-3D1B935F80D7}">
      <dgm:prSet/>
      <dgm:spPr/>
      <dgm:t>
        <a:bodyPr/>
        <a:lstStyle/>
        <a:p>
          <a:endParaRPr lang="en-US" sz="2000">
            <a:solidFill>
              <a:schemeClr val="bg1"/>
            </a:solidFill>
          </a:endParaRPr>
        </a:p>
      </dgm:t>
    </dgm:pt>
    <dgm:pt modelId="{64C81BD8-DD0A-4E14-B376-ABF6D2DA67DF}">
      <dgm:prSet custT="1"/>
      <dgm:spPr/>
      <dgm:t>
        <a:bodyPr/>
        <a:lstStyle/>
        <a:p>
          <a:r>
            <a:rPr lang="en-US" sz="2000" b="1">
              <a:solidFill>
                <a:schemeClr val="bg1"/>
              </a:solidFill>
            </a:rPr>
            <a:t>Mechanics: </a:t>
          </a:r>
          <a:r>
            <a:rPr lang="en-US" sz="2000">
              <a:solidFill>
                <a:schemeClr val="bg1"/>
              </a:solidFill>
            </a:rPr>
            <a:t>explains how users will accomplish tasks. It contains challenges, chance, competition, cooperation, feedback, rewards, win status, and transactions.</a:t>
          </a:r>
        </a:p>
      </dgm:t>
    </dgm:pt>
    <dgm:pt modelId="{9DE449CA-D497-4374-B35C-8E9ADD7767B2}" type="parTrans" cxnId="{11C9E3B5-3071-4EB8-9166-4C39003F79C7}">
      <dgm:prSet/>
      <dgm:spPr/>
      <dgm:t>
        <a:bodyPr/>
        <a:lstStyle/>
        <a:p>
          <a:endParaRPr lang="en-US" sz="2000">
            <a:solidFill>
              <a:schemeClr val="bg1"/>
            </a:solidFill>
          </a:endParaRPr>
        </a:p>
      </dgm:t>
    </dgm:pt>
    <dgm:pt modelId="{FEFADE0B-5304-4ABF-B83B-795A0407D3EE}" type="sibTrans" cxnId="{11C9E3B5-3071-4EB8-9166-4C39003F79C7}">
      <dgm:prSet/>
      <dgm:spPr/>
      <dgm:t>
        <a:bodyPr/>
        <a:lstStyle/>
        <a:p>
          <a:endParaRPr lang="en-US" sz="2000">
            <a:solidFill>
              <a:schemeClr val="bg1"/>
            </a:solidFill>
          </a:endParaRPr>
        </a:p>
      </dgm:t>
    </dgm:pt>
    <dgm:pt modelId="{9FDC326C-4462-4466-8F5B-1DAE3B416F80}">
      <dgm:prSet custT="1"/>
      <dgm:spPr/>
      <dgm:t>
        <a:bodyPr/>
        <a:lstStyle/>
        <a:p>
          <a:r>
            <a:rPr lang="en-US" sz="2000" b="1">
              <a:solidFill>
                <a:schemeClr val="bg1"/>
              </a:solidFill>
            </a:rPr>
            <a:t>Components: </a:t>
          </a:r>
          <a:r>
            <a:rPr lang="en-US" sz="2000">
              <a:solidFill>
                <a:schemeClr val="bg1"/>
              </a:solidFill>
            </a:rPr>
            <a:t>it encompasses achievements, badges, leaderboards, points, levels, and quests. A gamified product must contain these elements, and there should be coherence between them to become a successful gamified product.</a:t>
          </a:r>
        </a:p>
      </dgm:t>
    </dgm:pt>
    <dgm:pt modelId="{E491488E-5263-4488-A1E9-97E523AF70BA}" type="parTrans" cxnId="{5516428D-5955-4F7C-99C6-221B16AA240D}">
      <dgm:prSet/>
      <dgm:spPr/>
      <dgm:t>
        <a:bodyPr/>
        <a:lstStyle/>
        <a:p>
          <a:endParaRPr lang="en-US" sz="2000">
            <a:solidFill>
              <a:schemeClr val="bg1"/>
            </a:solidFill>
          </a:endParaRPr>
        </a:p>
      </dgm:t>
    </dgm:pt>
    <dgm:pt modelId="{70C4DA39-B7E4-4746-BD56-6B271E6CC576}" type="sibTrans" cxnId="{5516428D-5955-4F7C-99C6-221B16AA240D}">
      <dgm:prSet/>
      <dgm:spPr/>
      <dgm:t>
        <a:bodyPr/>
        <a:lstStyle/>
        <a:p>
          <a:endParaRPr lang="en-US" sz="2000">
            <a:solidFill>
              <a:schemeClr val="bg1"/>
            </a:solidFill>
          </a:endParaRPr>
        </a:p>
      </dgm:t>
    </dgm:pt>
    <dgm:pt modelId="{D0EBDCBE-8F38-400E-BAE2-C16BD2D9B654}" type="pres">
      <dgm:prSet presAssocID="{E1AB7DEA-DF6D-42F4-AF61-E22979E782F2}" presName="root" presStyleCnt="0">
        <dgm:presLayoutVars>
          <dgm:dir/>
          <dgm:resizeHandles val="exact"/>
        </dgm:presLayoutVars>
      </dgm:prSet>
      <dgm:spPr/>
    </dgm:pt>
    <dgm:pt modelId="{AE8C40DC-3F54-42FD-898E-9893045EBCB4}" type="pres">
      <dgm:prSet presAssocID="{4CC9BBAA-EF40-49E1-BD6B-5D7B1445A9D0}" presName="compNode" presStyleCnt="0"/>
      <dgm:spPr/>
    </dgm:pt>
    <dgm:pt modelId="{D8589160-0447-4B2D-9F8A-C347FB151EC5}" type="pres">
      <dgm:prSet presAssocID="{4CC9BBAA-EF40-49E1-BD6B-5D7B1445A9D0}" presName="bgRect" presStyleLbl="bgShp" presStyleIdx="0" presStyleCnt="3"/>
      <dgm:spPr/>
    </dgm:pt>
    <dgm:pt modelId="{43D34889-F095-4B02-87EF-BE680BB89771}" type="pres">
      <dgm:prSet presAssocID="{4CC9BBAA-EF40-49E1-BD6B-5D7B1445A9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yramid with Levels"/>
        </a:ext>
      </dgm:extLst>
    </dgm:pt>
    <dgm:pt modelId="{D392784B-5D12-4557-BBEF-984FEAA709B7}" type="pres">
      <dgm:prSet presAssocID="{4CC9BBAA-EF40-49E1-BD6B-5D7B1445A9D0}" presName="spaceRect" presStyleCnt="0"/>
      <dgm:spPr/>
    </dgm:pt>
    <dgm:pt modelId="{604CF5D2-3A86-4526-B5D3-5C77994669DB}" type="pres">
      <dgm:prSet presAssocID="{4CC9BBAA-EF40-49E1-BD6B-5D7B1445A9D0}" presName="parTx" presStyleLbl="revTx" presStyleIdx="0" presStyleCnt="3">
        <dgm:presLayoutVars>
          <dgm:chMax val="0"/>
          <dgm:chPref val="0"/>
        </dgm:presLayoutVars>
      </dgm:prSet>
      <dgm:spPr/>
    </dgm:pt>
    <dgm:pt modelId="{20A1CC01-0BBF-42DC-A622-6D0EDD0F09B4}" type="pres">
      <dgm:prSet presAssocID="{0ACB8362-A32E-46E4-A9CF-BDBDBCBDD4C3}" presName="sibTrans" presStyleCnt="0"/>
      <dgm:spPr/>
    </dgm:pt>
    <dgm:pt modelId="{C031FD8A-9E2A-4502-A664-B4EEE9E56D37}" type="pres">
      <dgm:prSet presAssocID="{64C81BD8-DD0A-4E14-B376-ABF6D2DA67DF}" presName="compNode" presStyleCnt="0"/>
      <dgm:spPr/>
    </dgm:pt>
    <dgm:pt modelId="{13C44F76-3D36-483B-8D19-45EA3ECBFA40}" type="pres">
      <dgm:prSet presAssocID="{64C81BD8-DD0A-4E14-B376-ABF6D2DA67DF}" presName="bgRect" presStyleLbl="bgShp" presStyleIdx="1" presStyleCnt="3"/>
      <dgm:spPr/>
    </dgm:pt>
    <dgm:pt modelId="{DF0F74E0-FC26-49C7-904C-5E51D212B33F}" type="pres">
      <dgm:prSet presAssocID="{64C81BD8-DD0A-4E14-B376-ABF6D2DA67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ce"/>
        </a:ext>
      </dgm:extLst>
    </dgm:pt>
    <dgm:pt modelId="{E09F3BA2-C9C3-4FE3-B95F-21E49A41F497}" type="pres">
      <dgm:prSet presAssocID="{64C81BD8-DD0A-4E14-B376-ABF6D2DA67DF}" presName="spaceRect" presStyleCnt="0"/>
      <dgm:spPr/>
    </dgm:pt>
    <dgm:pt modelId="{8A3E2658-57E5-4E9F-BE90-140005872D0F}" type="pres">
      <dgm:prSet presAssocID="{64C81BD8-DD0A-4E14-B376-ABF6D2DA67DF}" presName="parTx" presStyleLbl="revTx" presStyleIdx="1" presStyleCnt="3">
        <dgm:presLayoutVars>
          <dgm:chMax val="0"/>
          <dgm:chPref val="0"/>
        </dgm:presLayoutVars>
      </dgm:prSet>
      <dgm:spPr/>
    </dgm:pt>
    <dgm:pt modelId="{23245923-9B6C-4FBC-A10D-D910B6935D1E}" type="pres">
      <dgm:prSet presAssocID="{FEFADE0B-5304-4ABF-B83B-795A0407D3EE}" presName="sibTrans" presStyleCnt="0"/>
      <dgm:spPr/>
    </dgm:pt>
    <dgm:pt modelId="{1956DFAC-F23B-4666-AB79-47863A26CFCF}" type="pres">
      <dgm:prSet presAssocID="{9FDC326C-4462-4466-8F5B-1DAE3B416F80}" presName="compNode" presStyleCnt="0"/>
      <dgm:spPr/>
    </dgm:pt>
    <dgm:pt modelId="{681B0162-0E69-4E9D-875B-27F51345BAAF}" type="pres">
      <dgm:prSet presAssocID="{9FDC326C-4462-4466-8F5B-1DAE3B416F80}" presName="bgRect" presStyleLbl="bgShp" presStyleIdx="2" presStyleCnt="3"/>
      <dgm:spPr/>
    </dgm:pt>
    <dgm:pt modelId="{1EC6785F-16F7-43B7-B79B-5CF075380C6D}" type="pres">
      <dgm:prSet presAssocID="{9FDC326C-4462-4466-8F5B-1DAE3B416F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al"/>
        </a:ext>
      </dgm:extLst>
    </dgm:pt>
    <dgm:pt modelId="{A1BEF8B1-0A6F-40E6-BFCB-8E4A72E9542D}" type="pres">
      <dgm:prSet presAssocID="{9FDC326C-4462-4466-8F5B-1DAE3B416F80}" presName="spaceRect" presStyleCnt="0"/>
      <dgm:spPr/>
    </dgm:pt>
    <dgm:pt modelId="{28260E85-63C3-45C1-BB80-6A8EBD442FFB}" type="pres">
      <dgm:prSet presAssocID="{9FDC326C-4462-4466-8F5B-1DAE3B416F80}" presName="parTx" presStyleLbl="revTx" presStyleIdx="2" presStyleCnt="3">
        <dgm:presLayoutVars>
          <dgm:chMax val="0"/>
          <dgm:chPref val="0"/>
        </dgm:presLayoutVars>
      </dgm:prSet>
      <dgm:spPr/>
    </dgm:pt>
  </dgm:ptLst>
  <dgm:cxnLst>
    <dgm:cxn modelId="{4B477271-2E67-4E80-BAEA-764F94459BDA}" type="presOf" srcId="{4CC9BBAA-EF40-49E1-BD6B-5D7B1445A9D0}" destId="{604CF5D2-3A86-4526-B5D3-5C77994669DB}" srcOrd="0" destOrd="0" presId="urn:microsoft.com/office/officeart/2018/2/layout/IconVerticalSolidList"/>
    <dgm:cxn modelId="{5516428D-5955-4F7C-99C6-221B16AA240D}" srcId="{E1AB7DEA-DF6D-42F4-AF61-E22979E782F2}" destId="{9FDC326C-4462-4466-8F5B-1DAE3B416F80}" srcOrd="2" destOrd="0" parTransId="{E491488E-5263-4488-A1E9-97E523AF70BA}" sibTransId="{70C4DA39-B7E4-4746-BD56-6B271E6CC576}"/>
    <dgm:cxn modelId="{A19B199F-E589-49F3-A357-3D1B935F80D7}" srcId="{E1AB7DEA-DF6D-42F4-AF61-E22979E782F2}" destId="{4CC9BBAA-EF40-49E1-BD6B-5D7B1445A9D0}" srcOrd="0" destOrd="0" parTransId="{C252B391-C8A1-49C3-80D2-68EE34EF436C}" sibTransId="{0ACB8362-A32E-46E4-A9CF-BDBDBCBDD4C3}"/>
    <dgm:cxn modelId="{E76D08B2-C36B-46D7-8322-D96A73C1CFE7}" type="presOf" srcId="{9FDC326C-4462-4466-8F5B-1DAE3B416F80}" destId="{28260E85-63C3-45C1-BB80-6A8EBD442FFB}" srcOrd="0" destOrd="0" presId="urn:microsoft.com/office/officeart/2018/2/layout/IconVerticalSolidList"/>
    <dgm:cxn modelId="{11C9E3B5-3071-4EB8-9166-4C39003F79C7}" srcId="{E1AB7DEA-DF6D-42F4-AF61-E22979E782F2}" destId="{64C81BD8-DD0A-4E14-B376-ABF6D2DA67DF}" srcOrd="1" destOrd="0" parTransId="{9DE449CA-D497-4374-B35C-8E9ADD7767B2}" sibTransId="{FEFADE0B-5304-4ABF-B83B-795A0407D3EE}"/>
    <dgm:cxn modelId="{BE8795B6-9661-4E1F-A277-F85E298AD39D}" type="presOf" srcId="{64C81BD8-DD0A-4E14-B376-ABF6D2DA67DF}" destId="{8A3E2658-57E5-4E9F-BE90-140005872D0F}" srcOrd="0" destOrd="0" presId="urn:microsoft.com/office/officeart/2018/2/layout/IconVerticalSolidList"/>
    <dgm:cxn modelId="{DEC02DFE-A966-4801-9F38-ED9096A2207E}" type="presOf" srcId="{E1AB7DEA-DF6D-42F4-AF61-E22979E782F2}" destId="{D0EBDCBE-8F38-400E-BAE2-C16BD2D9B654}" srcOrd="0" destOrd="0" presId="urn:microsoft.com/office/officeart/2018/2/layout/IconVerticalSolidList"/>
    <dgm:cxn modelId="{BEA0A277-20AF-400D-A335-EE15B3AF6FE1}" type="presParOf" srcId="{D0EBDCBE-8F38-400E-BAE2-C16BD2D9B654}" destId="{AE8C40DC-3F54-42FD-898E-9893045EBCB4}" srcOrd="0" destOrd="0" presId="urn:microsoft.com/office/officeart/2018/2/layout/IconVerticalSolidList"/>
    <dgm:cxn modelId="{337AA2AB-77FB-4F81-B4C1-54FA2C1915C1}" type="presParOf" srcId="{AE8C40DC-3F54-42FD-898E-9893045EBCB4}" destId="{D8589160-0447-4B2D-9F8A-C347FB151EC5}" srcOrd="0" destOrd="0" presId="urn:microsoft.com/office/officeart/2018/2/layout/IconVerticalSolidList"/>
    <dgm:cxn modelId="{8B48520F-9605-4B5B-9CD0-CE052C5F8907}" type="presParOf" srcId="{AE8C40DC-3F54-42FD-898E-9893045EBCB4}" destId="{43D34889-F095-4B02-87EF-BE680BB89771}" srcOrd="1" destOrd="0" presId="urn:microsoft.com/office/officeart/2018/2/layout/IconVerticalSolidList"/>
    <dgm:cxn modelId="{000A2249-F633-4A1C-A8FF-87FFD8C6AD7E}" type="presParOf" srcId="{AE8C40DC-3F54-42FD-898E-9893045EBCB4}" destId="{D392784B-5D12-4557-BBEF-984FEAA709B7}" srcOrd="2" destOrd="0" presId="urn:microsoft.com/office/officeart/2018/2/layout/IconVerticalSolidList"/>
    <dgm:cxn modelId="{2B94CD63-F52F-450F-B4D4-12F38AA24CAD}" type="presParOf" srcId="{AE8C40DC-3F54-42FD-898E-9893045EBCB4}" destId="{604CF5D2-3A86-4526-B5D3-5C77994669DB}" srcOrd="3" destOrd="0" presId="urn:microsoft.com/office/officeart/2018/2/layout/IconVerticalSolidList"/>
    <dgm:cxn modelId="{B87EB043-3427-4BBE-97A9-89455F6D8975}" type="presParOf" srcId="{D0EBDCBE-8F38-400E-BAE2-C16BD2D9B654}" destId="{20A1CC01-0BBF-42DC-A622-6D0EDD0F09B4}" srcOrd="1" destOrd="0" presId="urn:microsoft.com/office/officeart/2018/2/layout/IconVerticalSolidList"/>
    <dgm:cxn modelId="{2C62691A-8867-4282-80CC-5C3ECFEFD225}" type="presParOf" srcId="{D0EBDCBE-8F38-400E-BAE2-C16BD2D9B654}" destId="{C031FD8A-9E2A-4502-A664-B4EEE9E56D37}" srcOrd="2" destOrd="0" presId="urn:microsoft.com/office/officeart/2018/2/layout/IconVerticalSolidList"/>
    <dgm:cxn modelId="{379A5C2B-55ED-4AAC-8D26-C632BB97556E}" type="presParOf" srcId="{C031FD8A-9E2A-4502-A664-B4EEE9E56D37}" destId="{13C44F76-3D36-483B-8D19-45EA3ECBFA40}" srcOrd="0" destOrd="0" presId="urn:microsoft.com/office/officeart/2018/2/layout/IconVerticalSolidList"/>
    <dgm:cxn modelId="{895B7B51-DCC8-4AA0-A770-C2883C7C4851}" type="presParOf" srcId="{C031FD8A-9E2A-4502-A664-B4EEE9E56D37}" destId="{DF0F74E0-FC26-49C7-904C-5E51D212B33F}" srcOrd="1" destOrd="0" presId="urn:microsoft.com/office/officeart/2018/2/layout/IconVerticalSolidList"/>
    <dgm:cxn modelId="{8CC150D1-C058-4578-BC44-3AAD26674919}" type="presParOf" srcId="{C031FD8A-9E2A-4502-A664-B4EEE9E56D37}" destId="{E09F3BA2-C9C3-4FE3-B95F-21E49A41F497}" srcOrd="2" destOrd="0" presId="urn:microsoft.com/office/officeart/2018/2/layout/IconVerticalSolidList"/>
    <dgm:cxn modelId="{258017A1-9A9B-4E21-ADA8-FF4EAE639A1E}" type="presParOf" srcId="{C031FD8A-9E2A-4502-A664-B4EEE9E56D37}" destId="{8A3E2658-57E5-4E9F-BE90-140005872D0F}" srcOrd="3" destOrd="0" presId="urn:microsoft.com/office/officeart/2018/2/layout/IconVerticalSolidList"/>
    <dgm:cxn modelId="{86194333-33E6-4003-9C52-EA656DE03B78}" type="presParOf" srcId="{D0EBDCBE-8F38-400E-BAE2-C16BD2D9B654}" destId="{23245923-9B6C-4FBC-A10D-D910B6935D1E}" srcOrd="3" destOrd="0" presId="urn:microsoft.com/office/officeart/2018/2/layout/IconVerticalSolidList"/>
    <dgm:cxn modelId="{CBE8D3A1-43F7-4C9E-9F09-256076E21ABA}" type="presParOf" srcId="{D0EBDCBE-8F38-400E-BAE2-C16BD2D9B654}" destId="{1956DFAC-F23B-4666-AB79-47863A26CFCF}" srcOrd="4" destOrd="0" presId="urn:microsoft.com/office/officeart/2018/2/layout/IconVerticalSolidList"/>
    <dgm:cxn modelId="{0ADF042C-44CF-4A1F-836A-F8A866AC016B}" type="presParOf" srcId="{1956DFAC-F23B-4666-AB79-47863A26CFCF}" destId="{681B0162-0E69-4E9D-875B-27F51345BAAF}" srcOrd="0" destOrd="0" presId="urn:microsoft.com/office/officeart/2018/2/layout/IconVerticalSolidList"/>
    <dgm:cxn modelId="{7F4DC4A9-831C-4A63-9ABC-E1561F3CC1AD}" type="presParOf" srcId="{1956DFAC-F23B-4666-AB79-47863A26CFCF}" destId="{1EC6785F-16F7-43B7-B79B-5CF075380C6D}" srcOrd="1" destOrd="0" presId="urn:microsoft.com/office/officeart/2018/2/layout/IconVerticalSolidList"/>
    <dgm:cxn modelId="{2E1F5A43-0117-42F9-8106-4957F7B504D7}" type="presParOf" srcId="{1956DFAC-F23B-4666-AB79-47863A26CFCF}" destId="{A1BEF8B1-0A6F-40E6-BFCB-8E4A72E9542D}" srcOrd="2" destOrd="0" presId="urn:microsoft.com/office/officeart/2018/2/layout/IconVerticalSolidList"/>
    <dgm:cxn modelId="{12FA565E-A700-4146-B3BC-F5D77C4FCDFB}" type="presParOf" srcId="{1956DFAC-F23B-4666-AB79-47863A26CFCF}" destId="{28260E85-63C3-45C1-BB80-6A8EBD442FF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460254-849C-4060-B2FB-6287414AB0AF}" type="doc">
      <dgm:prSet loTypeId="urn:microsoft.com/office/officeart/2005/8/layout/process4" loCatId="process" qsTypeId="urn:microsoft.com/office/officeart/2005/8/quickstyle/simple1" qsCatId="simple" csTypeId="urn:microsoft.com/office/officeart/2018/5/colors/Iconchunking_neutralbg_colorful1" csCatId="colorful" phldr="1"/>
      <dgm:spPr/>
      <dgm:t>
        <a:bodyPr/>
        <a:lstStyle/>
        <a:p>
          <a:endParaRPr lang="en-US"/>
        </a:p>
      </dgm:t>
    </dgm:pt>
    <dgm:pt modelId="{071D6FD4-14AE-4D4A-AAE1-47AB3E1B9A5C}">
      <dgm:prSet custT="1"/>
      <dgm:spPr/>
      <dgm:t>
        <a:bodyPr/>
        <a:lstStyle/>
        <a:p>
          <a:pPr>
            <a:lnSpc>
              <a:spcPct val="100000"/>
            </a:lnSpc>
          </a:pPr>
          <a:r>
            <a:rPr lang="en-US" sz="2400" dirty="0"/>
            <a:t>Points, Badges, and Leaderboards (PBL) are some of the most influential and widely used game elements for your product’s gamification.</a:t>
          </a:r>
        </a:p>
      </dgm:t>
    </dgm:pt>
    <dgm:pt modelId="{E7E8AD8C-35A2-4CCE-9E5D-2C793A6DFD86}" type="parTrans" cxnId="{7001CD90-FB81-4457-8F20-DE616B650783}">
      <dgm:prSet/>
      <dgm:spPr/>
      <dgm:t>
        <a:bodyPr/>
        <a:lstStyle/>
        <a:p>
          <a:endParaRPr lang="en-US" sz="2800"/>
        </a:p>
      </dgm:t>
    </dgm:pt>
    <dgm:pt modelId="{E6032AF1-FA21-4959-8F2F-66A889E9CE20}" type="sibTrans" cxnId="{7001CD90-FB81-4457-8F20-DE616B650783}">
      <dgm:prSet/>
      <dgm:spPr/>
      <dgm:t>
        <a:bodyPr/>
        <a:lstStyle/>
        <a:p>
          <a:endParaRPr lang="en-US" sz="2800"/>
        </a:p>
      </dgm:t>
    </dgm:pt>
    <dgm:pt modelId="{1F99ADAA-1BBD-4218-BD4F-200244C1D578}">
      <dgm:prSet custT="1"/>
      <dgm:spPr/>
      <dgm:t>
        <a:bodyPr/>
        <a:lstStyle/>
        <a:p>
          <a:pPr>
            <a:lnSpc>
              <a:spcPct val="100000"/>
            </a:lnSpc>
          </a:pPr>
          <a:r>
            <a:rPr lang="en-US" sz="1600" b="1" dirty="0"/>
            <a:t>Points </a:t>
          </a:r>
          <a:r>
            <a:rPr lang="en-US" sz="1600" dirty="0"/>
            <a:t>enable users to keep score, determine win status, display progress, and connect to rewards.</a:t>
          </a:r>
        </a:p>
      </dgm:t>
    </dgm:pt>
    <dgm:pt modelId="{19EB9CE5-12A7-48A1-90CD-1F81755D2355}" type="parTrans" cxnId="{B5B02DD6-03D0-4D29-B663-F394CFC516FB}">
      <dgm:prSet/>
      <dgm:spPr/>
      <dgm:t>
        <a:bodyPr/>
        <a:lstStyle/>
        <a:p>
          <a:endParaRPr lang="en-US" sz="2800"/>
        </a:p>
      </dgm:t>
    </dgm:pt>
    <dgm:pt modelId="{B080DC24-1C82-4606-9CB1-8258C4C9D5DB}" type="sibTrans" cxnId="{B5B02DD6-03D0-4D29-B663-F394CFC516FB}">
      <dgm:prSet/>
      <dgm:spPr/>
      <dgm:t>
        <a:bodyPr/>
        <a:lstStyle/>
        <a:p>
          <a:endParaRPr lang="en-US" sz="2800"/>
        </a:p>
      </dgm:t>
    </dgm:pt>
    <dgm:pt modelId="{9879D976-82AE-4E29-9586-1D1A0DFD2290}">
      <dgm:prSet custT="1"/>
      <dgm:spPr/>
      <dgm:t>
        <a:bodyPr/>
        <a:lstStyle/>
        <a:p>
          <a:pPr>
            <a:lnSpc>
              <a:spcPct val="100000"/>
            </a:lnSpc>
          </a:pPr>
          <a:r>
            <a:rPr lang="en-US" sz="1600" b="1" dirty="0"/>
            <a:t>Badges </a:t>
          </a:r>
          <a:r>
            <a:rPr lang="en-US" sz="1600" dirty="0"/>
            <a:t>represent achievements, and flexibility, and signal social status.</a:t>
          </a:r>
        </a:p>
      </dgm:t>
    </dgm:pt>
    <dgm:pt modelId="{AA3AC0CA-676C-4934-89E8-A04070EC8A29}" type="parTrans" cxnId="{F3233BEB-8FB1-4171-94B8-B4EA0BFC7705}">
      <dgm:prSet/>
      <dgm:spPr/>
      <dgm:t>
        <a:bodyPr/>
        <a:lstStyle/>
        <a:p>
          <a:endParaRPr lang="en-US" sz="2800"/>
        </a:p>
      </dgm:t>
    </dgm:pt>
    <dgm:pt modelId="{F6526379-DDE6-4D6B-97AB-DCBE090DB771}" type="sibTrans" cxnId="{F3233BEB-8FB1-4171-94B8-B4EA0BFC7705}">
      <dgm:prSet/>
      <dgm:spPr/>
      <dgm:t>
        <a:bodyPr/>
        <a:lstStyle/>
        <a:p>
          <a:endParaRPr lang="en-US" sz="2800"/>
        </a:p>
      </dgm:t>
    </dgm:pt>
    <dgm:pt modelId="{84722726-FE1B-4717-80D3-1986E23DC5E5}">
      <dgm:prSet custT="1"/>
      <dgm:spPr/>
      <dgm:t>
        <a:bodyPr/>
        <a:lstStyle/>
        <a:p>
          <a:pPr>
            <a:lnSpc>
              <a:spcPct val="100000"/>
            </a:lnSpc>
          </a:pPr>
          <a:r>
            <a:rPr lang="en-US" sz="1600" b="1"/>
            <a:t>Leaderboards </a:t>
          </a:r>
          <a:r>
            <a:rPr lang="en-US" sz="1600"/>
            <a:t>rank users based on their actions in the product.</a:t>
          </a:r>
        </a:p>
      </dgm:t>
    </dgm:pt>
    <dgm:pt modelId="{EAA88C69-E2E4-47FA-98D7-8DBBCA908BD6}" type="parTrans" cxnId="{727583FC-C4F5-40EB-846B-3A7F19017B7B}">
      <dgm:prSet/>
      <dgm:spPr/>
      <dgm:t>
        <a:bodyPr/>
        <a:lstStyle/>
        <a:p>
          <a:endParaRPr lang="en-US" sz="2800"/>
        </a:p>
      </dgm:t>
    </dgm:pt>
    <dgm:pt modelId="{81CEB11F-FAD4-4066-9780-C8F5EC05AE21}" type="sibTrans" cxnId="{727583FC-C4F5-40EB-846B-3A7F19017B7B}">
      <dgm:prSet/>
      <dgm:spPr/>
      <dgm:t>
        <a:bodyPr/>
        <a:lstStyle/>
        <a:p>
          <a:endParaRPr lang="en-US" sz="2800"/>
        </a:p>
      </dgm:t>
    </dgm:pt>
    <dgm:pt modelId="{42F74D66-2BB3-4658-A23B-76E26B33010A}">
      <dgm:prSet custT="1"/>
      <dgm:spPr/>
      <dgm:t>
        <a:bodyPr/>
        <a:lstStyle/>
        <a:p>
          <a:pPr>
            <a:lnSpc>
              <a:spcPct val="100000"/>
            </a:lnSpc>
          </a:pPr>
          <a:r>
            <a:rPr lang="en-US" sz="2800"/>
            <a:t>Although the PBL elements are more prominent, they are not all-inclusive. There are other play elements such as opinion polls, puzzles, trivia, streaks, etc., to motivate users and make your app and website more engaging and fun. </a:t>
          </a:r>
        </a:p>
      </dgm:t>
    </dgm:pt>
    <dgm:pt modelId="{2C655600-67A1-4C0E-A977-D64196447028}" type="parTrans" cxnId="{F9E9EAFC-28CF-4D95-9570-4C52BD8F08BF}">
      <dgm:prSet/>
      <dgm:spPr/>
      <dgm:t>
        <a:bodyPr/>
        <a:lstStyle/>
        <a:p>
          <a:endParaRPr lang="en-US" sz="2800"/>
        </a:p>
      </dgm:t>
    </dgm:pt>
    <dgm:pt modelId="{5DB7ABB9-541B-4CC7-AF33-D4CB8A485370}" type="sibTrans" cxnId="{F9E9EAFC-28CF-4D95-9570-4C52BD8F08BF}">
      <dgm:prSet/>
      <dgm:spPr/>
      <dgm:t>
        <a:bodyPr/>
        <a:lstStyle/>
        <a:p>
          <a:endParaRPr lang="en-US" sz="2800"/>
        </a:p>
      </dgm:t>
    </dgm:pt>
    <dgm:pt modelId="{65789C2E-D724-884A-B49E-93F43D10EEF6}" type="pres">
      <dgm:prSet presAssocID="{08460254-849C-4060-B2FB-6287414AB0AF}" presName="Name0" presStyleCnt="0">
        <dgm:presLayoutVars>
          <dgm:dir/>
          <dgm:animLvl val="lvl"/>
          <dgm:resizeHandles val="exact"/>
        </dgm:presLayoutVars>
      </dgm:prSet>
      <dgm:spPr/>
    </dgm:pt>
    <dgm:pt modelId="{D980EE11-A289-F544-AF63-7C50D6BD9DBD}" type="pres">
      <dgm:prSet presAssocID="{42F74D66-2BB3-4658-A23B-76E26B33010A}" presName="boxAndChildren" presStyleCnt="0"/>
      <dgm:spPr/>
    </dgm:pt>
    <dgm:pt modelId="{9849022A-E276-E845-844C-39142C8400BB}" type="pres">
      <dgm:prSet presAssocID="{42F74D66-2BB3-4658-A23B-76E26B33010A}" presName="parentTextBox" presStyleLbl="node1" presStyleIdx="0" presStyleCnt="2"/>
      <dgm:spPr/>
    </dgm:pt>
    <dgm:pt modelId="{7D0B0AEE-B5EF-AF4A-9C8D-29D9958BC330}" type="pres">
      <dgm:prSet presAssocID="{E6032AF1-FA21-4959-8F2F-66A889E9CE20}" presName="sp" presStyleCnt="0"/>
      <dgm:spPr/>
    </dgm:pt>
    <dgm:pt modelId="{6410FFC3-5368-1E42-9E4B-7175840223AF}" type="pres">
      <dgm:prSet presAssocID="{071D6FD4-14AE-4D4A-AAE1-47AB3E1B9A5C}" presName="arrowAndChildren" presStyleCnt="0"/>
      <dgm:spPr/>
    </dgm:pt>
    <dgm:pt modelId="{BBF13581-97C2-8749-8EB8-C5AF52F64A19}" type="pres">
      <dgm:prSet presAssocID="{071D6FD4-14AE-4D4A-AAE1-47AB3E1B9A5C}" presName="parentTextArrow" presStyleLbl="node1" presStyleIdx="0" presStyleCnt="2"/>
      <dgm:spPr/>
    </dgm:pt>
    <dgm:pt modelId="{56792CB6-5600-7D48-93BC-2A841C6ACE2D}" type="pres">
      <dgm:prSet presAssocID="{071D6FD4-14AE-4D4A-AAE1-47AB3E1B9A5C}" presName="arrow" presStyleLbl="node1" presStyleIdx="1" presStyleCnt="2"/>
      <dgm:spPr/>
    </dgm:pt>
    <dgm:pt modelId="{83305CFD-E1FF-B145-AB21-1400291BC6D1}" type="pres">
      <dgm:prSet presAssocID="{071D6FD4-14AE-4D4A-AAE1-47AB3E1B9A5C}" presName="descendantArrow" presStyleCnt="0"/>
      <dgm:spPr/>
    </dgm:pt>
    <dgm:pt modelId="{815356B0-C9EA-1D4D-B77C-D5CF6A1F3442}" type="pres">
      <dgm:prSet presAssocID="{1F99ADAA-1BBD-4218-BD4F-200244C1D578}" presName="childTextArrow" presStyleLbl="fgAccFollowNode1" presStyleIdx="0" presStyleCnt="3">
        <dgm:presLayoutVars>
          <dgm:bulletEnabled val="1"/>
        </dgm:presLayoutVars>
      </dgm:prSet>
      <dgm:spPr/>
    </dgm:pt>
    <dgm:pt modelId="{7DE5B77C-185C-2D41-BD15-790FA2E1EB2B}" type="pres">
      <dgm:prSet presAssocID="{9879D976-82AE-4E29-9586-1D1A0DFD2290}" presName="childTextArrow" presStyleLbl="fgAccFollowNode1" presStyleIdx="1" presStyleCnt="3">
        <dgm:presLayoutVars>
          <dgm:bulletEnabled val="1"/>
        </dgm:presLayoutVars>
      </dgm:prSet>
      <dgm:spPr/>
    </dgm:pt>
    <dgm:pt modelId="{8ECA41DB-02F1-FF4E-A8E0-F5B1F8F1058D}" type="pres">
      <dgm:prSet presAssocID="{84722726-FE1B-4717-80D3-1986E23DC5E5}" presName="childTextArrow" presStyleLbl="fgAccFollowNode1" presStyleIdx="2" presStyleCnt="3">
        <dgm:presLayoutVars>
          <dgm:bulletEnabled val="1"/>
        </dgm:presLayoutVars>
      </dgm:prSet>
      <dgm:spPr/>
    </dgm:pt>
  </dgm:ptLst>
  <dgm:cxnLst>
    <dgm:cxn modelId="{6B594A04-792B-1F47-B3AF-736D8FF2FB6B}" type="presOf" srcId="{071D6FD4-14AE-4D4A-AAE1-47AB3E1B9A5C}" destId="{BBF13581-97C2-8749-8EB8-C5AF52F64A19}" srcOrd="0" destOrd="0" presId="urn:microsoft.com/office/officeart/2005/8/layout/process4"/>
    <dgm:cxn modelId="{6ACD6D47-2577-EA46-AB5C-9FD36F46F258}" type="presOf" srcId="{84722726-FE1B-4717-80D3-1986E23DC5E5}" destId="{8ECA41DB-02F1-FF4E-A8E0-F5B1F8F1058D}" srcOrd="0" destOrd="0" presId="urn:microsoft.com/office/officeart/2005/8/layout/process4"/>
    <dgm:cxn modelId="{CEE7D053-C7BA-CA4F-83BA-19A9E36D3CBA}" type="presOf" srcId="{9879D976-82AE-4E29-9586-1D1A0DFD2290}" destId="{7DE5B77C-185C-2D41-BD15-790FA2E1EB2B}" srcOrd="0" destOrd="0" presId="urn:microsoft.com/office/officeart/2005/8/layout/process4"/>
    <dgm:cxn modelId="{7001CD90-FB81-4457-8F20-DE616B650783}" srcId="{08460254-849C-4060-B2FB-6287414AB0AF}" destId="{071D6FD4-14AE-4D4A-AAE1-47AB3E1B9A5C}" srcOrd="0" destOrd="0" parTransId="{E7E8AD8C-35A2-4CCE-9E5D-2C793A6DFD86}" sibTransId="{E6032AF1-FA21-4959-8F2F-66A889E9CE20}"/>
    <dgm:cxn modelId="{79A3C6A3-29C8-104C-9AD6-F51701261DA4}" type="presOf" srcId="{42F74D66-2BB3-4658-A23B-76E26B33010A}" destId="{9849022A-E276-E845-844C-39142C8400BB}" srcOrd="0" destOrd="0" presId="urn:microsoft.com/office/officeart/2005/8/layout/process4"/>
    <dgm:cxn modelId="{D63C34C0-BFB0-2544-92AF-D4A22DE04D95}" type="presOf" srcId="{1F99ADAA-1BBD-4218-BD4F-200244C1D578}" destId="{815356B0-C9EA-1D4D-B77C-D5CF6A1F3442}" srcOrd="0" destOrd="0" presId="urn:microsoft.com/office/officeart/2005/8/layout/process4"/>
    <dgm:cxn modelId="{B5B02DD6-03D0-4D29-B663-F394CFC516FB}" srcId="{071D6FD4-14AE-4D4A-AAE1-47AB3E1B9A5C}" destId="{1F99ADAA-1BBD-4218-BD4F-200244C1D578}" srcOrd="0" destOrd="0" parTransId="{19EB9CE5-12A7-48A1-90CD-1F81755D2355}" sibTransId="{B080DC24-1C82-4606-9CB1-8258C4C9D5DB}"/>
    <dgm:cxn modelId="{FF2302E1-7979-4240-9D6B-1AF49088B239}" type="presOf" srcId="{071D6FD4-14AE-4D4A-AAE1-47AB3E1B9A5C}" destId="{56792CB6-5600-7D48-93BC-2A841C6ACE2D}" srcOrd="1" destOrd="0" presId="urn:microsoft.com/office/officeart/2005/8/layout/process4"/>
    <dgm:cxn modelId="{F3233BEB-8FB1-4171-94B8-B4EA0BFC7705}" srcId="{071D6FD4-14AE-4D4A-AAE1-47AB3E1B9A5C}" destId="{9879D976-82AE-4E29-9586-1D1A0DFD2290}" srcOrd="1" destOrd="0" parTransId="{AA3AC0CA-676C-4934-89E8-A04070EC8A29}" sibTransId="{F6526379-DDE6-4D6B-97AB-DCBE090DB771}"/>
    <dgm:cxn modelId="{6655F1EC-6B69-9542-A546-A9C2697B1385}" type="presOf" srcId="{08460254-849C-4060-B2FB-6287414AB0AF}" destId="{65789C2E-D724-884A-B49E-93F43D10EEF6}" srcOrd="0" destOrd="0" presId="urn:microsoft.com/office/officeart/2005/8/layout/process4"/>
    <dgm:cxn modelId="{727583FC-C4F5-40EB-846B-3A7F19017B7B}" srcId="{071D6FD4-14AE-4D4A-AAE1-47AB3E1B9A5C}" destId="{84722726-FE1B-4717-80D3-1986E23DC5E5}" srcOrd="2" destOrd="0" parTransId="{EAA88C69-E2E4-47FA-98D7-8DBBCA908BD6}" sibTransId="{81CEB11F-FAD4-4066-9780-C8F5EC05AE21}"/>
    <dgm:cxn modelId="{F9E9EAFC-28CF-4D95-9570-4C52BD8F08BF}" srcId="{08460254-849C-4060-B2FB-6287414AB0AF}" destId="{42F74D66-2BB3-4658-A23B-76E26B33010A}" srcOrd="1" destOrd="0" parTransId="{2C655600-67A1-4C0E-A977-D64196447028}" sibTransId="{5DB7ABB9-541B-4CC7-AF33-D4CB8A485370}"/>
    <dgm:cxn modelId="{A2BF4BE5-DEDA-9546-B10F-473EF4E4E26C}" type="presParOf" srcId="{65789C2E-D724-884A-B49E-93F43D10EEF6}" destId="{D980EE11-A289-F544-AF63-7C50D6BD9DBD}" srcOrd="0" destOrd="0" presId="urn:microsoft.com/office/officeart/2005/8/layout/process4"/>
    <dgm:cxn modelId="{E3CA6D88-742D-2848-9EB7-DD12C6E6DE84}" type="presParOf" srcId="{D980EE11-A289-F544-AF63-7C50D6BD9DBD}" destId="{9849022A-E276-E845-844C-39142C8400BB}" srcOrd="0" destOrd="0" presId="urn:microsoft.com/office/officeart/2005/8/layout/process4"/>
    <dgm:cxn modelId="{1FAE84EC-44E4-A84D-9138-D46488AD6D09}" type="presParOf" srcId="{65789C2E-D724-884A-B49E-93F43D10EEF6}" destId="{7D0B0AEE-B5EF-AF4A-9C8D-29D9958BC330}" srcOrd="1" destOrd="0" presId="urn:microsoft.com/office/officeart/2005/8/layout/process4"/>
    <dgm:cxn modelId="{0EB649BE-5EB9-0242-8495-C1C484F168E9}" type="presParOf" srcId="{65789C2E-D724-884A-B49E-93F43D10EEF6}" destId="{6410FFC3-5368-1E42-9E4B-7175840223AF}" srcOrd="2" destOrd="0" presId="urn:microsoft.com/office/officeart/2005/8/layout/process4"/>
    <dgm:cxn modelId="{E5C4D8D0-E5E5-7C40-8A24-8082D11BA6DB}" type="presParOf" srcId="{6410FFC3-5368-1E42-9E4B-7175840223AF}" destId="{BBF13581-97C2-8749-8EB8-C5AF52F64A19}" srcOrd="0" destOrd="0" presId="urn:microsoft.com/office/officeart/2005/8/layout/process4"/>
    <dgm:cxn modelId="{7FF5D382-6DA5-A943-83A6-5400AD5E6DCA}" type="presParOf" srcId="{6410FFC3-5368-1E42-9E4B-7175840223AF}" destId="{56792CB6-5600-7D48-93BC-2A841C6ACE2D}" srcOrd="1" destOrd="0" presId="urn:microsoft.com/office/officeart/2005/8/layout/process4"/>
    <dgm:cxn modelId="{CE6DE51C-AFEB-1B4D-9A32-1C8A4C11CEA0}" type="presParOf" srcId="{6410FFC3-5368-1E42-9E4B-7175840223AF}" destId="{83305CFD-E1FF-B145-AB21-1400291BC6D1}" srcOrd="2" destOrd="0" presId="urn:microsoft.com/office/officeart/2005/8/layout/process4"/>
    <dgm:cxn modelId="{0AFC4B06-3994-F74D-BB05-0377DE3B034E}" type="presParOf" srcId="{83305CFD-E1FF-B145-AB21-1400291BC6D1}" destId="{815356B0-C9EA-1D4D-B77C-D5CF6A1F3442}" srcOrd="0" destOrd="0" presId="urn:microsoft.com/office/officeart/2005/8/layout/process4"/>
    <dgm:cxn modelId="{9E195D47-153C-FA41-BCDF-DB90BD98609A}" type="presParOf" srcId="{83305CFD-E1FF-B145-AB21-1400291BC6D1}" destId="{7DE5B77C-185C-2D41-BD15-790FA2E1EB2B}" srcOrd="1" destOrd="0" presId="urn:microsoft.com/office/officeart/2005/8/layout/process4"/>
    <dgm:cxn modelId="{889051F5-A48A-004B-81DD-F0ADD5EDB87E}" type="presParOf" srcId="{83305CFD-E1FF-B145-AB21-1400291BC6D1}" destId="{8ECA41DB-02F1-FF4E-A8E0-F5B1F8F1058D}"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C3C478-3084-4E13-A8BC-05955FC749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AFAEA5-E118-4BED-A3DD-C5D07610F171}">
      <dgm:prSet custT="1"/>
      <dgm:spPr/>
      <dgm:t>
        <a:bodyPr/>
        <a:lstStyle/>
        <a:p>
          <a:pPr>
            <a:lnSpc>
              <a:spcPct val="100000"/>
            </a:lnSpc>
          </a:pPr>
          <a:r>
            <a:rPr lang="en-US" sz="1600" b="1" dirty="0"/>
            <a:t>Performance Review and Employee Recognition: </a:t>
          </a:r>
          <a:r>
            <a:rPr lang="en-US" sz="1600" dirty="0"/>
            <a:t>recognizing employee’s efforts by awarding badges, points, and other forms of recognition instills a sense of achievement and motivate them to work better.</a:t>
          </a:r>
        </a:p>
      </dgm:t>
    </dgm:pt>
    <dgm:pt modelId="{5493BED8-674D-4EFF-B97D-DA4F35B65474}" type="parTrans" cxnId="{20D7499B-798D-4181-8B2F-A176937E75CA}">
      <dgm:prSet/>
      <dgm:spPr/>
      <dgm:t>
        <a:bodyPr/>
        <a:lstStyle/>
        <a:p>
          <a:endParaRPr lang="en-US" sz="2000"/>
        </a:p>
      </dgm:t>
    </dgm:pt>
    <dgm:pt modelId="{83FF1E80-4F84-429E-8703-0687E8665175}" type="sibTrans" cxnId="{20D7499B-798D-4181-8B2F-A176937E75CA}">
      <dgm:prSet/>
      <dgm:spPr/>
      <dgm:t>
        <a:bodyPr/>
        <a:lstStyle/>
        <a:p>
          <a:endParaRPr lang="en-US" sz="2000"/>
        </a:p>
      </dgm:t>
    </dgm:pt>
    <dgm:pt modelId="{07834FAD-F4A9-4A0B-BDFC-55ADF73DCF90}">
      <dgm:prSet custT="1"/>
      <dgm:spPr/>
      <dgm:t>
        <a:bodyPr/>
        <a:lstStyle/>
        <a:p>
          <a:pPr>
            <a:lnSpc>
              <a:spcPct val="100000"/>
            </a:lnSpc>
          </a:pPr>
          <a:r>
            <a:rPr lang="en-US" sz="1600" b="1"/>
            <a:t>Innovation and Skill Development: </a:t>
          </a:r>
          <a:r>
            <a:rPr lang="en-US" sz="1600"/>
            <a:t>employing game mechanics can encourage employees to develop remarkable new ideas. Learning involves problem-solving and engaging those parts of the brain that love to figure out new things, leading to skill development.</a:t>
          </a:r>
        </a:p>
      </dgm:t>
    </dgm:pt>
    <dgm:pt modelId="{A33E76C6-667B-42A8-A503-53A52C4CF57A}" type="parTrans" cxnId="{44263E12-AF80-455E-9841-79798FC79AE0}">
      <dgm:prSet/>
      <dgm:spPr/>
      <dgm:t>
        <a:bodyPr/>
        <a:lstStyle/>
        <a:p>
          <a:endParaRPr lang="en-US" sz="2000"/>
        </a:p>
      </dgm:t>
    </dgm:pt>
    <dgm:pt modelId="{301C4502-3316-4B9B-AEEF-AC2A415B0BC0}" type="sibTrans" cxnId="{44263E12-AF80-455E-9841-79798FC79AE0}">
      <dgm:prSet/>
      <dgm:spPr/>
      <dgm:t>
        <a:bodyPr/>
        <a:lstStyle/>
        <a:p>
          <a:endParaRPr lang="en-US" sz="2000"/>
        </a:p>
      </dgm:t>
    </dgm:pt>
    <dgm:pt modelId="{7D68DE1D-C725-4CB4-B933-C3351FC5B457}">
      <dgm:prSet custT="1"/>
      <dgm:spPr/>
      <dgm:t>
        <a:bodyPr/>
        <a:lstStyle/>
        <a:p>
          <a:pPr>
            <a:lnSpc>
              <a:spcPct val="100000"/>
            </a:lnSpc>
          </a:pPr>
          <a:r>
            <a:rPr lang="en-US" sz="1600" b="1"/>
            <a:t>Sales: </a:t>
          </a:r>
          <a:r>
            <a:rPr lang="en-US" sz="1600"/>
            <a:t>sales often run on a natural sense of competition for its best deals and strategies. Gamification can help them focus on crucial enablement tasks, promoting overall revenue generation.</a:t>
          </a:r>
        </a:p>
      </dgm:t>
    </dgm:pt>
    <dgm:pt modelId="{60DC43D0-2C83-407A-B80B-5F7C6581335E}" type="parTrans" cxnId="{240AE26F-12B7-4792-AC72-073625E9229F}">
      <dgm:prSet/>
      <dgm:spPr/>
      <dgm:t>
        <a:bodyPr/>
        <a:lstStyle/>
        <a:p>
          <a:endParaRPr lang="en-US" sz="2000"/>
        </a:p>
      </dgm:t>
    </dgm:pt>
    <dgm:pt modelId="{7AEA73CA-6047-4930-8FD5-07CF4D264686}" type="sibTrans" cxnId="{240AE26F-12B7-4792-AC72-073625E9229F}">
      <dgm:prSet/>
      <dgm:spPr/>
      <dgm:t>
        <a:bodyPr/>
        <a:lstStyle/>
        <a:p>
          <a:endParaRPr lang="en-US" sz="2000"/>
        </a:p>
      </dgm:t>
    </dgm:pt>
    <dgm:pt modelId="{F539CCDB-E04D-4E30-B3B7-A8E9D1E5FC58}">
      <dgm:prSet custT="1"/>
      <dgm:spPr/>
      <dgm:t>
        <a:bodyPr/>
        <a:lstStyle/>
        <a:p>
          <a:pPr>
            <a:lnSpc>
              <a:spcPct val="100000"/>
            </a:lnSpc>
          </a:pPr>
          <a:r>
            <a:rPr lang="en-US" sz="1600" b="1"/>
            <a:t>Marketing and Customer Engagement: </a:t>
          </a:r>
          <a:r>
            <a:rPr lang="en-US" sz="1600"/>
            <a:t>gamification can help marketers increase customer lifetime value, retention, and engagement across the customer lifecycle.</a:t>
          </a:r>
        </a:p>
      </dgm:t>
    </dgm:pt>
    <dgm:pt modelId="{B7B82F21-C2D5-491F-AA3F-FF4757A17CF4}" type="parTrans" cxnId="{6771180F-4CA9-495B-AF75-742D16202FA3}">
      <dgm:prSet/>
      <dgm:spPr/>
      <dgm:t>
        <a:bodyPr/>
        <a:lstStyle/>
        <a:p>
          <a:endParaRPr lang="en-US" sz="2000"/>
        </a:p>
      </dgm:t>
    </dgm:pt>
    <dgm:pt modelId="{0622FDEB-6367-41E6-873E-AB6453A21858}" type="sibTrans" cxnId="{6771180F-4CA9-495B-AF75-742D16202FA3}">
      <dgm:prSet/>
      <dgm:spPr/>
      <dgm:t>
        <a:bodyPr/>
        <a:lstStyle/>
        <a:p>
          <a:endParaRPr lang="en-US" sz="2000"/>
        </a:p>
      </dgm:t>
    </dgm:pt>
    <dgm:pt modelId="{772B0BF2-5D8C-40B7-AB45-AA23CD284D7A}" type="pres">
      <dgm:prSet presAssocID="{1FC3C478-3084-4E13-A8BC-05955FC749DE}" presName="root" presStyleCnt="0">
        <dgm:presLayoutVars>
          <dgm:dir/>
          <dgm:resizeHandles val="exact"/>
        </dgm:presLayoutVars>
      </dgm:prSet>
      <dgm:spPr/>
    </dgm:pt>
    <dgm:pt modelId="{20F7B56D-F0D3-493B-9286-EAE04A24DAEC}" type="pres">
      <dgm:prSet presAssocID="{29AFAEA5-E118-4BED-A3DD-C5D07610F171}" presName="compNode" presStyleCnt="0"/>
      <dgm:spPr/>
    </dgm:pt>
    <dgm:pt modelId="{F16E7B59-6C14-4DC3-BB99-A2E97F72735C}" type="pres">
      <dgm:prSet presAssocID="{29AFAEA5-E118-4BED-A3DD-C5D07610F171}" presName="bgRect" presStyleLbl="bgShp" presStyleIdx="0" presStyleCnt="4"/>
      <dgm:spPr/>
    </dgm:pt>
    <dgm:pt modelId="{C65DBCA6-01C0-44E6-A247-326BFAA2F689}" type="pres">
      <dgm:prSet presAssocID="{29AFAEA5-E118-4BED-A3DD-C5D07610F1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B036609C-BB2D-4FE9-96E9-7FC011325EE1}" type="pres">
      <dgm:prSet presAssocID="{29AFAEA5-E118-4BED-A3DD-C5D07610F171}" presName="spaceRect" presStyleCnt="0"/>
      <dgm:spPr/>
    </dgm:pt>
    <dgm:pt modelId="{866C5705-091C-462D-B3D8-F3C170D10314}" type="pres">
      <dgm:prSet presAssocID="{29AFAEA5-E118-4BED-A3DD-C5D07610F171}" presName="parTx" presStyleLbl="revTx" presStyleIdx="0" presStyleCnt="4">
        <dgm:presLayoutVars>
          <dgm:chMax val="0"/>
          <dgm:chPref val="0"/>
        </dgm:presLayoutVars>
      </dgm:prSet>
      <dgm:spPr/>
    </dgm:pt>
    <dgm:pt modelId="{DE4E7BD1-3A32-48BD-915A-B7553F823C3A}" type="pres">
      <dgm:prSet presAssocID="{83FF1E80-4F84-429E-8703-0687E8665175}" presName="sibTrans" presStyleCnt="0"/>
      <dgm:spPr/>
    </dgm:pt>
    <dgm:pt modelId="{B74FF74A-818F-4632-827A-F61F0CEB2EC8}" type="pres">
      <dgm:prSet presAssocID="{07834FAD-F4A9-4A0B-BDFC-55ADF73DCF90}" presName="compNode" presStyleCnt="0"/>
      <dgm:spPr/>
    </dgm:pt>
    <dgm:pt modelId="{936F6E05-5CFD-4334-AC9B-3521FEA3FB5A}" type="pres">
      <dgm:prSet presAssocID="{07834FAD-F4A9-4A0B-BDFC-55ADF73DCF90}" presName="bgRect" presStyleLbl="bgShp" presStyleIdx="1" presStyleCnt="4"/>
      <dgm:spPr/>
    </dgm:pt>
    <dgm:pt modelId="{DFE6BDA9-957D-4485-B4E5-D5503804A211}" type="pres">
      <dgm:prSet presAssocID="{07834FAD-F4A9-4A0B-BDFC-55ADF73DCF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B2802407-0D46-4FFE-8B2E-FE70A9B6713E}" type="pres">
      <dgm:prSet presAssocID="{07834FAD-F4A9-4A0B-BDFC-55ADF73DCF90}" presName="spaceRect" presStyleCnt="0"/>
      <dgm:spPr/>
    </dgm:pt>
    <dgm:pt modelId="{B06D0F7D-3A00-4903-AC14-7392CEC4C7E9}" type="pres">
      <dgm:prSet presAssocID="{07834FAD-F4A9-4A0B-BDFC-55ADF73DCF90}" presName="parTx" presStyleLbl="revTx" presStyleIdx="1" presStyleCnt="4">
        <dgm:presLayoutVars>
          <dgm:chMax val="0"/>
          <dgm:chPref val="0"/>
        </dgm:presLayoutVars>
      </dgm:prSet>
      <dgm:spPr/>
    </dgm:pt>
    <dgm:pt modelId="{3B67B645-1862-4F48-AB49-4CE5F11A4FEF}" type="pres">
      <dgm:prSet presAssocID="{301C4502-3316-4B9B-AEEF-AC2A415B0BC0}" presName="sibTrans" presStyleCnt="0"/>
      <dgm:spPr/>
    </dgm:pt>
    <dgm:pt modelId="{9DC1CCD6-8AC7-4E22-A037-BEB057EC1AC7}" type="pres">
      <dgm:prSet presAssocID="{7D68DE1D-C725-4CB4-B933-C3351FC5B457}" presName="compNode" presStyleCnt="0"/>
      <dgm:spPr/>
    </dgm:pt>
    <dgm:pt modelId="{5BD1109F-53DA-4BF0-862D-1793676ADA17}" type="pres">
      <dgm:prSet presAssocID="{7D68DE1D-C725-4CB4-B933-C3351FC5B457}" presName="bgRect" presStyleLbl="bgShp" presStyleIdx="2" presStyleCnt="4"/>
      <dgm:spPr/>
    </dgm:pt>
    <dgm:pt modelId="{A5EC7F84-8004-44D3-9702-6D65BF486470}" type="pres">
      <dgm:prSet presAssocID="{7D68DE1D-C725-4CB4-B933-C3351FC5B4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C7404CC2-B8DF-4FB6-9BD8-8B5DE56FEECB}" type="pres">
      <dgm:prSet presAssocID="{7D68DE1D-C725-4CB4-B933-C3351FC5B457}" presName="spaceRect" presStyleCnt="0"/>
      <dgm:spPr/>
    </dgm:pt>
    <dgm:pt modelId="{2A6BD4D3-D06E-4EC3-82B4-8AB3F7C9CE2F}" type="pres">
      <dgm:prSet presAssocID="{7D68DE1D-C725-4CB4-B933-C3351FC5B457}" presName="parTx" presStyleLbl="revTx" presStyleIdx="2" presStyleCnt="4">
        <dgm:presLayoutVars>
          <dgm:chMax val="0"/>
          <dgm:chPref val="0"/>
        </dgm:presLayoutVars>
      </dgm:prSet>
      <dgm:spPr/>
    </dgm:pt>
    <dgm:pt modelId="{33CEF9D2-2264-476F-8780-38A9A47BDB5A}" type="pres">
      <dgm:prSet presAssocID="{7AEA73CA-6047-4930-8FD5-07CF4D264686}" presName="sibTrans" presStyleCnt="0"/>
      <dgm:spPr/>
    </dgm:pt>
    <dgm:pt modelId="{3E95DEE2-20D2-437E-8215-2D62C111FCD9}" type="pres">
      <dgm:prSet presAssocID="{F539CCDB-E04D-4E30-B3B7-A8E9D1E5FC58}" presName="compNode" presStyleCnt="0"/>
      <dgm:spPr/>
    </dgm:pt>
    <dgm:pt modelId="{A7B3782F-439F-4DCF-9EFC-4C976D4D848F}" type="pres">
      <dgm:prSet presAssocID="{F539CCDB-E04D-4E30-B3B7-A8E9D1E5FC58}" presName="bgRect" presStyleLbl="bgShp" presStyleIdx="3" presStyleCnt="4"/>
      <dgm:spPr/>
    </dgm:pt>
    <dgm:pt modelId="{891F927D-4647-4679-AFD9-BA2250135AD1}" type="pres">
      <dgm:prSet presAssocID="{F539CCDB-E04D-4E30-B3B7-A8E9D1E5FC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48AB9D42-1D49-4298-B8C7-557243A0DCD6}" type="pres">
      <dgm:prSet presAssocID="{F539CCDB-E04D-4E30-B3B7-A8E9D1E5FC58}" presName="spaceRect" presStyleCnt="0"/>
      <dgm:spPr/>
    </dgm:pt>
    <dgm:pt modelId="{F51812B7-5B8F-497C-A757-217435DDDB60}" type="pres">
      <dgm:prSet presAssocID="{F539CCDB-E04D-4E30-B3B7-A8E9D1E5FC58}" presName="parTx" presStyleLbl="revTx" presStyleIdx="3" presStyleCnt="4">
        <dgm:presLayoutVars>
          <dgm:chMax val="0"/>
          <dgm:chPref val="0"/>
        </dgm:presLayoutVars>
      </dgm:prSet>
      <dgm:spPr/>
    </dgm:pt>
  </dgm:ptLst>
  <dgm:cxnLst>
    <dgm:cxn modelId="{CDFFB10E-9C11-4745-A884-9435848664A4}" type="presOf" srcId="{1FC3C478-3084-4E13-A8BC-05955FC749DE}" destId="{772B0BF2-5D8C-40B7-AB45-AA23CD284D7A}" srcOrd="0" destOrd="0" presId="urn:microsoft.com/office/officeart/2018/2/layout/IconVerticalSolidList"/>
    <dgm:cxn modelId="{6771180F-4CA9-495B-AF75-742D16202FA3}" srcId="{1FC3C478-3084-4E13-A8BC-05955FC749DE}" destId="{F539CCDB-E04D-4E30-B3B7-A8E9D1E5FC58}" srcOrd="3" destOrd="0" parTransId="{B7B82F21-C2D5-491F-AA3F-FF4757A17CF4}" sibTransId="{0622FDEB-6367-41E6-873E-AB6453A21858}"/>
    <dgm:cxn modelId="{44263E12-AF80-455E-9841-79798FC79AE0}" srcId="{1FC3C478-3084-4E13-A8BC-05955FC749DE}" destId="{07834FAD-F4A9-4A0B-BDFC-55ADF73DCF90}" srcOrd="1" destOrd="0" parTransId="{A33E76C6-667B-42A8-A503-53A52C4CF57A}" sibTransId="{301C4502-3316-4B9B-AEEF-AC2A415B0BC0}"/>
    <dgm:cxn modelId="{E5C0DA64-8C92-0B40-825D-FDD4BD1830F5}" type="presOf" srcId="{07834FAD-F4A9-4A0B-BDFC-55ADF73DCF90}" destId="{B06D0F7D-3A00-4903-AC14-7392CEC4C7E9}" srcOrd="0" destOrd="0" presId="urn:microsoft.com/office/officeart/2018/2/layout/IconVerticalSolidList"/>
    <dgm:cxn modelId="{240AE26F-12B7-4792-AC72-073625E9229F}" srcId="{1FC3C478-3084-4E13-A8BC-05955FC749DE}" destId="{7D68DE1D-C725-4CB4-B933-C3351FC5B457}" srcOrd="2" destOrd="0" parTransId="{60DC43D0-2C83-407A-B80B-5F7C6581335E}" sibTransId="{7AEA73CA-6047-4930-8FD5-07CF4D264686}"/>
    <dgm:cxn modelId="{7A05A475-3163-E549-8AC4-9405441B5824}" type="presOf" srcId="{F539CCDB-E04D-4E30-B3B7-A8E9D1E5FC58}" destId="{F51812B7-5B8F-497C-A757-217435DDDB60}" srcOrd="0" destOrd="0" presId="urn:microsoft.com/office/officeart/2018/2/layout/IconVerticalSolidList"/>
    <dgm:cxn modelId="{20D7499B-798D-4181-8B2F-A176937E75CA}" srcId="{1FC3C478-3084-4E13-A8BC-05955FC749DE}" destId="{29AFAEA5-E118-4BED-A3DD-C5D07610F171}" srcOrd="0" destOrd="0" parTransId="{5493BED8-674D-4EFF-B97D-DA4F35B65474}" sibTransId="{83FF1E80-4F84-429E-8703-0687E8665175}"/>
    <dgm:cxn modelId="{142C2DAA-EA76-4F4E-9FDC-8D3D85ED6E58}" type="presOf" srcId="{7D68DE1D-C725-4CB4-B933-C3351FC5B457}" destId="{2A6BD4D3-D06E-4EC3-82B4-8AB3F7C9CE2F}" srcOrd="0" destOrd="0" presId="urn:microsoft.com/office/officeart/2018/2/layout/IconVerticalSolidList"/>
    <dgm:cxn modelId="{A4A5BDB9-2167-624B-842A-C98275DA2052}" type="presOf" srcId="{29AFAEA5-E118-4BED-A3DD-C5D07610F171}" destId="{866C5705-091C-462D-B3D8-F3C170D10314}" srcOrd="0" destOrd="0" presId="urn:microsoft.com/office/officeart/2018/2/layout/IconVerticalSolidList"/>
    <dgm:cxn modelId="{6F3A1CA2-0537-884A-ABD2-B267FCC1510E}" type="presParOf" srcId="{772B0BF2-5D8C-40B7-AB45-AA23CD284D7A}" destId="{20F7B56D-F0D3-493B-9286-EAE04A24DAEC}" srcOrd="0" destOrd="0" presId="urn:microsoft.com/office/officeart/2018/2/layout/IconVerticalSolidList"/>
    <dgm:cxn modelId="{8A1F7370-44E8-4240-9B40-22F48F1142BD}" type="presParOf" srcId="{20F7B56D-F0D3-493B-9286-EAE04A24DAEC}" destId="{F16E7B59-6C14-4DC3-BB99-A2E97F72735C}" srcOrd="0" destOrd="0" presId="urn:microsoft.com/office/officeart/2018/2/layout/IconVerticalSolidList"/>
    <dgm:cxn modelId="{71F85ECD-D677-274A-95C3-D2354370E716}" type="presParOf" srcId="{20F7B56D-F0D3-493B-9286-EAE04A24DAEC}" destId="{C65DBCA6-01C0-44E6-A247-326BFAA2F689}" srcOrd="1" destOrd="0" presId="urn:microsoft.com/office/officeart/2018/2/layout/IconVerticalSolidList"/>
    <dgm:cxn modelId="{EB998D43-FA67-AF41-8BB7-8A3CDFBE6767}" type="presParOf" srcId="{20F7B56D-F0D3-493B-9286-EAE04A24DAEC}" destId="{B036609C-BB2D-4FE9-96E9-7FC011325EE1}" srcOrd="2" destOrd="0" presId="urn:microsoft.com/office/officeart/2018/2/layout/IconVerticalSolidList"/>
    <dgm:cxn modelId="{A8B6D920-CF1C-2744-B279-A610300A7D48}" type="presParOf" srcId="{20F7B56D-F0D3-493B-9286-EAE04A24DAEC}" destId="{866C5705-091C-462D-B3D8-F3C170D10314}" srcOrd="3" destOrd="0" presId="urn:microsoft.com/office/officeart/2018/2/layout/IconVerticalSolidList"/>
    <dgm:cxn modelId="{4A879BE8-AE72-8C4B-B676-29D0BC8DE857}" type="presParOf" srcId="{772B0BF2-5D8C-40B7-AB45-AA23CD284D7A}" destId="{DE4E7BD1-3A32-48BD-915A-B7553F823C3A}" srcOrd="1" destOrd="0" presId="urn:microsoft.com/office/officeart/2018/2/layout/IconVerticalSolidList"/>
    <dgm:cxn modelId="{805BE73F-1396-3644-B9CF-8E871BD0F544}" type="presParOf" srcId="{772B0BF2-5D8C-40B7-AB45-AA23CD284D7A}" destId="{B74FF74A-818F-4632-827A-F61F0CEB2EC8}" srcOrd="2" destOrd="0" presId="urn:microsoft.com/office/officeart/2018/2/layout/IconVerticalSolidList"/>
    <dgm:cxn modelId="{01C4ED7D-E24B-5840-9BEA-EFA0AB5DA207}" type="presParOf" srcId="{B74FF74A-818F-4632-827A-F61F0CEB2EC8}" destId="{936F6E05-5CFD-4334-AC9B-3521FEA3FB5A}" srcOrd="0" destOrd="0" presId="urn:microsoft.com/office/officeart/2018/2/layout/IconVerticalSolidList"/>
    <dgm:cxn modelId="{03296D98-5823-444F-8CE8-6124A1AA3E1B}" type="presParOf" srcId="{B74FF74A-818F-4632-827A-F61F0CEB2EC8}" destId="{DFE6BDA9-957D-4485-B4E5-D5503804A211}" srcOrd="1" destOrd="0" presId="urn:microsoft.com/office/officeart/2018/2/layout/IconVerticalSolidList"/>
    <dgm:cxn modelId="{0C7E15EC-8F05-A145-8A07-21B288496343}" type="presParOf" srcId="{B74FF74A-818F-4632-827A-F61F0CEB2EC8}" destId="{B2802407-0D46-4FFE-8B2E-FE70A9B6713E}" srcOrd="2" destOrd="0" presId="urn:microsoft.com/office/officeart/2018/2/layout/IconVerticalSolidList"/>
    <dgm:cxn modelId="{C182CDA9-237B-B744-A30B-53CBEFE5210E}" type="presParOf" srcId="{B74FF74A-818F-4632-827A-F61F0CEB2EC8}" destId="{B06D0F7D-3A00-4903-AC14-7392CEC4C7E9}" srcOrd="3" destOrd="0" presId="urn:microsoft.com/office/officeart/2018/2/layout/IconVerticalSolidList"/>
    <dgm:cxn modelId="{5CE1D9EB-8429-9F45-8172-4CCC56D7BF2C}" type="presParOf" srcId="{772B0BF2-5D8C-40B7-AB45-AA23CD284D7A}" destId="{3B67B645-1862-4F48-AB49-4CE5F11A4FEF}" srcOrd="3" destOrd="0" presId="urn:microsoft.com/office/officeart/2018/2/layout/IconVerticalSolidList"/>
    <dgm:cxn modelId="{CA4D757C-74FE-5B42-9D6C-01AD03E802A2}" type="presParOf" srcId="{772B0BF2-5D8C-40B7-AB45-AA23CD284D7A}" destId="{9DC1CCD6-8AC7-4E22-A037-BEB057EC1AC7}" srcOrd="4" destOrd="0" presId="urn:microsoft.com/office/officeart/2018/2/layout/IconVerticalSolidList"/>
    <dgm:cxn modelId="{2549D354-A4D3-E845-AC1B-04E3396520DE}" type="presParOf" srcId="{9DC1CCD6-8AC7-4E22-A037-BEB057EC1AC7}" destId="{5BD1109F-53DA-4BF0-862D-1793676ADA17}" srcOrd="0" destOrd="0" presId="urn:microsoft.com/office/officeart/2018/2/layout/IconVerticalSolidList"/>
    <dgm:cxn modelId="{94DEC94B-797F-0B41-814C-3D81A3859F65}" type="presParOf" srcId="{9DC1CCD6-8AC7-4E22-A037-BEB057EC1AC7}" destId="{A5EC7F84-8004-44D3-9702-6D65BF486470}" srcOrd="1" destOrd="0" presId="urn:microsoft.com/office/officeart/2018/2/layout/IconVerticalSolidList"/>
    <dgm:cxn modelId="{4F718A0F-749A-BA46-84B4-B503191899E3}" type="presParOf" srcId="{9DC1CCD6-8AC7-4E22-A037-BEB057EC1AC7}" destId="{C7404CC2-B8DF-4FB6-9BD8-8B5DE56FEECB}" srcOrd="2" destOrd="0" presId="urn:microsoft.com/office/officeart/2018/2/layout/IconVerticalSolidList"/>
    <dgm:cxn modelId="{41BFB28C-8AC3-6C43-B4E7-706A60F8304A}" type="presParOf" srcId="{9DC1CCD6-8AC7-4E22-A037-BEB057EC1AC7}" destId="{2A6BD4D3-D06E-4EC3-82B4-8AB3F7C9CE2F}" srcOrd="3" destOrd="0" presId="urn:microsoft.com/office/officeart/2018/2/layout/IconVerticalSolidList"/>
    <dgm:cxn modelId="{E0BF4485-C4B2-3341-8A05-359BA73658D1}" type="presParOf" srcId="{772B0BF2-5D8C-40B7-AB45-AA23CD284D7A}" destId="{33CEF9D2-2264-476F-8780-38A9A47BDB5A}" srcOrd="5" destOrd="0" presId="urn:microsoft.com/office/officeart/2018/2/layout/IconVerticalSolidList"/>
    <dgm:cxn modelId="{FB0029CC-5CD4-664E-804A-C4370940E962}" type="presParOf" srcId="{772B0BF2-5D8C-40B7-AB45-AA23CD284D7A}" destId="{3E95DEE2-20D2-437E-8215-2D62C111FCD9}" srcOrd="6" destOrd="0" presId="urn:microsoft.com/office/officeart/2018/2/layout/IconVerticalSolidList"/>
    <dgm:cxn modelId="{D75AF791-514B-7E44-BE97-151E3AA2DB62}" type="presParOf" srcId="{3E95DEE2-20D2-437E-8215-2D62C111FCD9}" destId="{A7B3782F-439F-4DCF-9EFC-4C976D4D848F}" srcOrd="0" destOrd="0" presId="urn:microsoft.com/office/officeart/2018/2/layout/IconVerticalSolidList"/>
    <dgm:cxn modelId="{26C84C6C-E62C-5640-BCFD-C761A2C00D64}" type="presParOf" srcId="{3E95DEE2-20D2-437E-8215-2D62C111FCD9}" destId="{891F927D-4647-4679-AFD9-BA2250135AD1}" srcOrd="1" destOrd="0" presId="urn:microsoft.com/office/officeart/2018/2/layout/IconVerticalSolidList"/>
    <dgm:cxn modelId="{1349AFD7-B53A-7C47-A133-1695A20F08D0}" type="presParOf" srcId="{3E95DEE2-20D2-437E-8215-2D62C111FCD9}" destId="{48AB9D42-1D49-4298-B8C7-557243A0DCD6}" srcOrd="2" destOrd="0" presId="urn:microsoft.com/office/officeart/2018/2/layout/IconVerticalSolidList"/>
    <dgm:cxn modelId="{E0F3E75B-C8B8-034E-BC70-03065F1FEDDB}" type="presParOf" srcId="{3E95DEE2-20D2-437E-8215-2D62C111FCD9}" destId="{F51812B7-5B8F-497C-A757-217435DDDB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96CFD-D369-4C80-B467-78121CB259E2}">
      <dsp:nvSpPr>
        <dsp:cNvPr id="0" name=""/>
        <dsp:cNvSpPr/>
      </dsp:nvSpPr>
      <dsp:spPr>
        <a:xfrm>
          <a:off x="0" y="666"/>
          <a:ext cx="7452360" cy="155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B55BB-5BF1-47F3-8C9B-4823CEC295E8}">
      <dsp:nvSpPr>
        <dsp:cNvPr id="0" name=""/>
        <dsp:cNvSpPr/>
      </dsp:nvSpPr>
      <dsp:spPr>
        <a:xfrm>
          <a:off x="471759" y="351561"/>
          <a:ext cx="857744" cy="857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79299-3869-492F-BEB4-24EC0EE36786}">
      <dsp:nvSpPr>
        <dsp:cNvPr id="0" name=""/>
        <dsp:cNvSpPr/>
      </dsp:nvSpPr>
      <dsp:spPr>
        <a:xfrm>
          <a:off x="1801263" y="666"/>
          <a:ext cx="5651096" cy="155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051" tIns="165051" rIns="165051" bIns="165051" numCol="1" spcCol="1270" anchor="ctr" anchorCtr="0">
          <a:noAutofit/>
        </a:bodyPr>
        <a:lstStyle/>
        <a:p>
          <a:pPr marL="0" lvl="0" indent="0" algn="l" defTabSz="889000">
            <a:lnSpc>
              <a:spcPct val="90000"/>
            </a:lnSpc>
            <a:spcBef>
              <a:spcPct val="0"/>
            </a:spcBef>
            <a:spcAft>
              <a:spcPct val="35000"/>
            </a:spcAft>
            <a:buNone/>
          </a:pPr>
          <a:r>
            <a:rPr lang="en-US" sz="2000" kern="1200"/>
            <a:t>Gamification is the use of game elements and game design techniques in non-game contexts.</a:t>
          </a:r>
        </a:p>
      </dsp:txBody>
      <dsp:txXfrm>
        <a:off x="1801263" y="666"/>
        <a:ext cx="5651096" cy="1559535"/>
      </dsp:txXfrm>
    </dsp:sp>
    <dsp:sp modelId="{7A337D10-211D-4A66-A381-8779E822CB2D}">
      <dsp:nvSpPr>
        <dsp:cNvPr id="0" name=""/>
        <dsp:cNvSpPr/>
      </dsp:nvSpPr>
      <dsp:spPr>
        <a:xfrm>
          <a:off x="0" y="1950085"/>
          <a:ext cx="7452360" cy="155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AF024-9163-4C1C-815D-F5A4F37735BA}">
      <dsp:nvSpPr>
        <dsp:cNvPr id="0" name=""/>
        <dsp:cNvSpPr/>
      </dsp:nvSpPr>
      <dsp:spPr>
        <a:xfrm>
          <a:off x="471759" y="2300980"/>
          <a:ext cx="857744" cy="857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1B9CE-8000-4A72-B375-3A6B4C5FC659}">
      <dsp:nvSpPr>
        <dsp:cNvPr id="0" name=""/>
        <dsp:cNvSpPr/>
      </dsp:nvSpPr>
      <dsp:spPr>
        <a:xfrm>
          <a:off x="1801263" y="1950085"/>
          <a:ext cx="5651096" cy="155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051" tIns="165051" rIns="165051" bIns="165051" numCol="1" spcCol="1270" anchor="ctr" anchorCtr="0">
          <a:noAutofit/>
        </a:bodyPr>
        <a:lstStyle/>
        <a:p>
          <a:pPr marL="0" lvl="0" indent="0" algn="l" defTabSz="889000">
            <a:lnSpc>
              <a:spcPct val="90000"/>
            </a:lnSpc>
            <a:spcBef>
              <a:spcPct val="0"/>
            </a:spcBef>
            <a:spcAft>
              <a:spcPct val="35000"/>
            </a:spcAft>
            <a:buNone/>
          </a:pPr>
          <a:r>
            <a:rPr lang="en-US" sz="2000" kern="1200"/>
            <a:t>It is an instructional strategy to increase engagement, learning, motivation, and participation.</a:t>
          </a:r>
        </a:p>
      </dsp:txBody>
      <dsp:txXfrm>
        <a:off x="1801263" y="1950085"/>
        <a:ext cx="5651096" cy="1559535"/>
      </dsp:txXfrm>
    </dsp:sp>
    <dsp:sp modelId="{FD6234BE-23A0-4BBB-AF8D-DEA9F27C0C16}">
      <dsp:nvSpPr>
        <dsp:cNvPr id="0" name=""/>
        <dsp:cNvSpPr/>
      </dsp:nvSpPr>
      <dsp:spPr>
        <a:xfrm>
          <a:off x="0" y="3899504"/>
          <a:ext cx="7452360" cy="15595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A9E7E-0636-4D86-AF35-1F4D2FBC604B}">
      <dsp:nvSpPr>
        <dsp:cNvPr id="0" name=""/>
        <dsp:cNvSpPr/>
      </dsp:nvSpPr>
      <dsp:spPr>
        <a:xfrm>
          <a:off x="471759" y="4250399"/>
          <a:ext cx="857744" cy="857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8A522-836C-4A0F-936E-CA3166B24647}">
      <dsp:nvSpPr>
        <dsp:cNvPr id="0" name=""/>
        <dsp:cNvSpPr/>
      </dsp:nvSpPr>
      <dsp:spPr>
        <a:xfrm>
          <a:off x="1801263" y="3899504"/>
          <a:ext cx="5651096" cy="155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051" tIns="165051" rIns="165051" bIns="165051" numCol="1" spcCol="1270" anchor="ctr" anchorCtr="0">
          <a:noAutofit/>
        </a:bodyPr>
        <a:lstStyle/>
        <a:p>
          <a:pPr marL="0" lvl="0" indent="0" algn="l" defTabSz="889000">
            <a:lnSpc>
              <a:spcPct val="90000"/>
            </a:lnSpc>
            <a:spcBef>
              <a:spcPct val="0"/>
            </a:spcBef>
            <a:spcAft>
              <a:spcPct val="35000"/>
            </a:spcAft>
            <a:buNone/>
          </a:pPr>
          <a:r>
            <a:rPr lang="en-US" sz="2000" kern="1200"/>
            <a:t>Gamification principles include challenges, rewards, competitions, personalization, and levels, which prompt people to get engaged and always come back for more</a:t>
          </a:r>
        </a:p>
      </dsp:txBody>
      <dsp:txXfrm>
        <a:off x="1801263" y="3899504"/>
        <a:ext cx="5651096" cy="1559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4D198-B85F-B941-9CD0-51333C7672B2}">
      <dsp:nvSpPr>
        <dsp:cNvPr id="0" name=""/>
        <dsp:cNvSpPr/>
      </dsp:nvSpPr>
      <dsp:spPr>
        <a:xfrm>
          <a:off x="328455" y="1880"/>
          <a:ext cx="2290592" cy="13743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Achievements </a:t>
          </a:r>
        </a:p>
      </dsp:txBody>
      <dsp:txXfrm>
        <a:off x="328455" y="1880"/>
        <a:ext cx="2290592" cy="1374355"/>
      </dsp:txXfrm>
    </dsp:sp>
    <dsp:sp modelId="{77B8ED82-7C93-E647-981A-0EC0BE208931}">
      <dsp:nvSpPr>
        <dsp:cNvPr id="0" name=""/>
        <dsp:cNvSpPr/>
      </dsp:nvSpPr>
      <dsp:spPr>
        <a:xfrm>
          <a:off x="2848106" y="1880"/>
          <a:ext cx="2290592" cy="13743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Avatars</a:t>
          </a:r>
        </a:p>
      </dsp:txBody>
      <dsp:txXfrm>
        <a:off x="2848106" y="1880"/>
        <a:ext cx="2290592" cy="1374355"/>
      </dsp:txXfrm>
    </dsp:sp>
    <dsp:sp modelId="{806990D5-6A53-044C-9569-B13454126258}">
      <dsp:nvSpPr>
        <dsp:cNvPr id="0" name=""/>
        <dsp:cNvSpPr/>
      </dsp:nvSpPr>
      <dsp:spPr>
        <a:xfrm>
          <a:off x="5367757" y="1880"/>
          <a:ext cx="2290592" cy="13743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Badges</a:t>
          </a:r>
        </a:p>
      </dsp:txBody>
      <dsp:txXfrm>
        <a:off x="5367757" y="1880"/>
        <a:ext cx="2290592" cy="1374355"/>
      </dsp:txXfrm>
    </dsp:sp>
    <dsp:sp modelId="{C639C7EA-93D1-214D-B4F0-740E3504DD7F}">
      <dsp:nvSpPr>
        <dsp:cNvPr id="0" name=""/>
        <dsp:cNvSpPr/>
      </dsp:nvSpPr>
      <dsp:spPr>
        <a:xfrm>
          <a:off x="7887408" y="1880"/>
          <a:ext cx="2290592" cy="13743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Challenges </a:t>
          </a:r>
        </a:p>
      </dsp:txBody>
      <dsp:txXfrm>
        <a:off x="7887408" y="1880"/>
        <a:ext cx="2290592" cy="1374355"/>
      </dsp:txXfrm>
    </dsp:sp>
    <dsp:sp modelId="{490C6612-A84F-1148-A453-8AB56FAEEFF6}">
      <dsp:nvSpPr>
        <dsp:cNvPr id="0" name=""/>
        <dsp:cNvSpPr/>
      </dsp:nvSpPr>
      <dsp:spPr>
        <a:xfrm>
          <a:off x="328455" y="1605295"/>
          <a:ext cx="2290592" cy="137435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Countdown</a:t>
          </a:r>
        </a:p>
      </dsp:txBody>
      <dsp:txXfrm>
        <a:off x="328455" y="1605295"/>
        <a:ext cx="2290592" cy="1374355"/>
      </dsp:txXfrm>
    </dsp:sp>
    <dsp:sp modelId="{6DC34B3B-1A5A-3048-BAE3-F9973BE98BEF}">
      <dsp:nvSpPr>
        <dsp:cNvPr id="0" name=""/>
        <dsp:cNvSpPr/>
      </dsp:nvSpPr>
      <dsp:spPr>
        <a:xfrm>
          <a:off x="2848106" y="1605295"/>
          <a:ext cx="2290592" cy="13743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Leaderboards</a:t>
          </a:r>
        </a:p>
      </dsp:txBody>
      <dsp:txXfrm>
        <a:off x="2848106" y="1605295"/>
        <a:ext cx="2290592" cy="1374355"/>
      </dsp:txXfrm>
    </dsp:sp>
    <dsp:sp modelId="{152A5FB2-0654-6D4A-A551-34D1AF6D9B46}">
      <dsp:nvSpPr>
        <dsp:cNvPr id="0" name=""/>
        <dsp:cNvSpPr/>
      </dsp:nvSpPr>
      <dsp:spPr>
        <a:xfrm>
          <a:off x="5367757" y="1605295"/>
          <a:ext cx="2290592" cy="137435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Points of Levels</a:t>
          </a:r>
        </a:p>
      </dsp:txBody>
      <dsp:txXfrm>
        <a:off x="5367757" y="1605295"/>
        <a:ext cx="2290592" cy="1374355"/>
      </dsp:txXfrm>
    </dsp:sp>
    <dsp:sp modelId="{0607A818-34A9-854B-A4A3-AFB74B3F218F}">
      <dsp:nvSpPr>
        <dsp:cNvPr id="0" name=""/>
        <dsp:cNvSpPr/>
      </dsp:nvSpPr>
      <dsp:spPr>
        <a:xfrm>
          <a:off x="7887408" y="1605295"/>
          <a:ext cx="2290592" cy="137435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Progress Bars</a:t>
          </a:r>
        </a:p>
      </dsp:txBody>
      <dsp:txXfrm>
        <a:off x="7887408" y="1605295"/>
        <a:ext cx="2290592" cy="1374355"/>
      </dsp:txXfrm>
    </dsp:sp>
    <dsp:sp modelId="{9038A1BB-620A-FE42-BD35-6B19694068C6}">
      <dsp:nvSpPr>
        <dsp:cNvPr id="0" name=""/>
        <dsp:cNvSpPr/>
      </dsp:nvSpPr>
      <dsp:spPr>
        <a:xfrm>
          <a:off x="1588280" y="3208709"/>
          <a:ext cx="2290592" cy="137435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Social Interactions and Sharing</a:t>
          </a:r>
        </a:p>
      </dsp:txBody>
      <dsp:txXfrm>
        <a:off x="1588280" y="3208709"/>
        <a:ext cx="2290592" cy="1374355"/>
      </dsp:txXfrm>
    </dsp:sp>
    <dsp:sp modelId="{36FBF75A-10A0-D54A-967B-A9438AEE9E7D}">
      <dsp:nvSpPr>
        <dsp:cNvPr id="0" name=""/>
        <dsp:cNvSpPr/>
      </dsp:nvSpPr>
      <dsp:spPr>
        <a:xfrm>
          <a:off x="4107931" y="3208709"/>
          <a:ext cx="2290592" cy="137435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Quizzers</a:t>
          </a:r>
        </a:p>
      </dsp:txBody>
      <dsp:txXfrm>
        <a:off x="4107931" y="3208709"/>
        <a:ext cx="2290592" cy="1374355"/>
      </dsp:txXfrm>
    </dsp:sp>
    <dsp:sp modelId="{F980FADF-F851-4C44-AA86-437F89C7B181}">
      <dsp:nvSpPr>
        <dsp:cNvPr id="0" name=""/>
        <dsp:cNvSpPr/>
      </dsp:nvSpPr>
      <dsp:spPr>
        <a:xfrm>
          <a:off x="6627583" y="3208709"/>
          <a:ext cx="2290592" cy="13743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Virtual Coins</a:t>
          </a:r>
        </a:p>
      </dsp:txBody>
      <dsp:txXfrm>
        <a:off x="6627583" y="3208709"/>
        <a:ext cx="2290592" cy="1374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63697-3239-430F-9CDE-1824A55ACF7E}">
      <dsp:nvSpPr>
        <dsp:cNvPr id="0" name=""/>
        <dsp:cNvSpPr/>
      </dsp:nvSpPr>
      <dsp:spPr>
        <a:xfrm>
          <a:off x="329887" y="848035"/>
          <a:ext cx="926276" cy="9262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8777C-D11F-49BD-B783-AAD5B6375697}">
      <dsp:nvSpPr>
        <dsp:cNvPr id="0" name=""/>
        <dsp:cNvSpPr/>
      </dsp:nvSpPr>
      <dsp:spPr>
        <a:xfrm>
          <a:off x="524405" y="1042553"/>
          <a:ext cx="537240" cy="537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8DA74-6C32-48B6-8445-A03AE51408A7}">
      <dsp:nvSpPr>
        <dsp:cNvPr id="0" name=""/>
        <dsp:cNvSpPr/>
      </dsp:nvSpPr>
      <dsp:spPr>
        <a:xfrm>
          <a:off x="1454651" y="848035"/>
          <a:ext cx="2183365" cy="92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Bridges the engagement gap by making the product more engaging and game-like to use the product.</a:t>
          </a:r>
        </a:p>
      </dsp:txBody>
      <dsp:txXfrm>
        <a:off x="1454651" y="848035"/>
        <a:ext cx="2183365" cy="926276"/>
      </dsp:txXfrm>
    </dsp:sp>
    <dsp:sp modelId="{A0DA9EBA-6B60-4828-A1A2-BFB102BFBE32}">
      <dsp:nvSpPr>
        <dsp:cNvPr id="0" name=""/>
        <dsp:cNvSpPr/>
      </dsp:nvSpPr>
      <dsp:spPr>
        <a:xfrm>
          <a:off x="4018451" y="848035"/>
          <a:ext cx="926276" cy="9262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C695E-CD77-47EB-AC8B-FDAD8B037AD7}">
      <dsp:nvSpPr>
        <dsp:cNvPr id="0" name=""/>
        <dsp:cNvSpPr/>
      </dsp:nvSpPr>
      <dsp:spPr>
        <a:xfrm>
          <a:off x="4212969" y="1042553"/>
          <a:ext cx="537240" cy="537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88D7-30DD-48FA-BAC5-118C644A7253}">
      <dsp:nvSpPr>
        <dsp:cNvPr id="0" name=""/>
        <dsp:cNvSpPr/>
      </dsp:nvSpPr>
      <dsp:spPr>
        <a:xfrm>
          <a:off x="5143215" y="848035"/>
          <a:ext cx="2183365" cy="92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Instills positive behaviors and builds habits in target users.</a:t>
          </a:r>
        </a:p>
      </dsp:txBody>
      <dsp:txXfrm>
        <a:off x="5143215" y="848035"/>
        <a:ext cx="2183365" cy="926276"/>
      </dsp:txXfrm>
    </dsp:sp>
    <dsp:sp modelId="{5D7E22AE-1F7B-460E-9DCE-6CFE93391EA0}">
      <dsp:nvSpPr>
        <dsp:cNvPr id="0" name=""/>
        <dsp:cNvSpPr/>
      </dsp:nvSpPr>
      <dsp:spPr>
        <a:xfrm>
          <a:off x="7707015" y="848035"/>
          <a:ext cx="926276" cy="9262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1D89E-7716-448A-85E9-DBBBA548C7BF}">
      <dsp:nvSpPr>
        <dsp:cNvPr id="0" name=""/>
        <dsp:cNvSpPr/>
      </dsp:nvSpPr>
      <dsp:spPr>
        <a:xfrm>
          <a:off x="7901533" y="1042553"/>
          <a:ext cx="537240" cy="537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0210D6-9F81-496F-B5DB-9BCB61EFC5DE}">
      <dsp:nvSpPr>
        <dsp:cNvPr id="0" name=""/>
        <dsp:cNvSpPr/>
      </dsp:nvSpPr>
      <dsp:spPr>
        <a:xfrm>
          <a:off x="8831779" y="848035"/>
          <a:ext cx="2183365" cy="92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Motivates users to perform predefined tasks to improve business growth.</a:t>
          </a:r>
        </a:p>
      </dsp:txBody>
      <dsp:txXfrm>
        <a:off x="8831779" y="848035"/>
        <a:ext cx="2183365" cy="926276"/>
      </dsp:txXfrm>
    </dsp:sp>
    <dsp:sp modelId="{47F69E46-CC4E-49D9-8B3F-7E2320F0C08A}">
      <dsp:nvSpPr>
        <dsp:cNvPr id="0" name=""/>
        <dsp:cNvSpPr/>
      </dsp:nvSpPr>
      <dsp:spPr>
        <a:xfrm>
          <a:off x="329887" y="2501137"/>
          <a:ext cx="926276" cy="9262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388483-6BE3-4CEA-ACBD-BFD4143F62CB}">
      <dsp:nvSpPr>
        <dsp:cNvPr id="0" name=""/>
        <dsp:cNvSpPr/>
      </dsp:nvSpPr>
      <dsp:spPr>
        <a:xfrm>
          <a:off x="524405" y="2695655"/>
          <a:ext cx="537240" cy="5372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9271C-67A3-4608-A8B0-BEDE0BF38D8C}">
      <dsp:nvSpPr>
        <dsp:cNvPr id="0" name=""/>
        <dsp:cNvSpPr/>
      </dsp:nvSpPr>
      <dsp:spPr>
        <a:xfrm>
          <a:off x="1454651" y="2757827"/>
          <a:ext cx="2183365" cy="92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Allows users to share information about the competition, points, and status with other users.</a:t>
          </a:r>
        </a:p>
      </dsp:txBody>
      <dsp:txXfrm>
        <a:off x="1454651" y="2757827"/>
        <a:ext cx="2183365" cy="926276"/>
      </dsp:txXfrm>
    </dsp:sp>
    <dsp:sp modelId="{6369AD87-3BB6-4C37-973B-15888FEF7047}">
      <dsp:nvSpPr>
        <dsp:cNvPr id="0" name=""/>
        <dsp:cNvSpPr/>
      </dsp:nvSpPr>
      <dsp:spPr>
        <a:xfrm>
          <a:off x="4018451" y="2501137"/>
          <a:ext cx="926276" cy="9262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4EE43-26F1-4B08-A75F-8ACB189C4012}">
      <dsp:nvSpPr>
        <dsp:cNvPr id="0" name=""/>
        <dsp:cNvSpPr/>
      </dsp:nvSpPr>
      <dsp:spPr>
        <a:xfrm>
          <a:off x="4212969" y="2695655"/>
          <a:ext cx="537240" cy="5372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C3ECFF-7ABB-4F0E-B83C-3C2349BF0ECD}">
      <dsp:nvSpPr>
        <dsp:cNvPr id="0" name=""/>
        <dsp:cNvSpPr/>
      </dsp:nvSpPr>
      <dsp:spPr>
        <a:xfrm>
          <a:off x="5143215" y="2645525"/>
          <a:ext cx="2183365" cy="926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Improves retention by rewarding users with badges and points for their efforts.</a:t>
          </a:r>
        </a:p>
      </dsp:txBody>
      <dsp:txXfrm>
        <a:off x="5143215" y="2645525"/>
        <a:ext cx="2183365" cy="926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48B2E-A540-4FE4-B32F-3F0B3804D0EA}">
      <dsp:nvSpPr>
        <dsp:cNvPr id="0" name=""/>
        <dsp:cNvSpPr/>
      </dsp:nvSpPr>
      <dsp:spPr>
        <a:xfrm>
          <a:off x="1020487" y="69756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232801-B870-4865-A4DE-2F6DA80D4BC9}">
      <dsp:nvSpPr>
        <dsp:cNvPr id="0" name=""/>
        <dsp:cNvSpPr/>
      </dsp:nvSpPr>
      <dsp:spPr>
        <a:xfrm>
          <a:off x="393" y="192351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dirty="0"/>
            <a:t>Starbucks</a:t>
          </a:r>
        </a:p>
      </dsp:txBody>
      <dsp:txXfrm>
        <a:off x="393" y="1923510"/>
        <a:ext cx="3138750" cy="470812"/>
      </dsp:txXfrm>
    </dsp:sp>
    <dsp:sp modelId="{9ECA7E93-F5B0-4612-850E-74175CC96D20}">
      <dsp:nvSpPr>
        <dsp:cNvPr id="0" name=""/>
        <dsp:cNvSpPr/>
      </dsp:nvSpPr>
      <dsp:spPr>
        <a:xfrm>
          <a:off x="393" y="2453571"/>
          <a:ext cx="3138750" cy="1206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They launched ‘My Starbucks Rewards’- a loyalty program where customers earn points whenever they make purchases.</a:t>
          </a:r>
        </a:p>
      </dsp:txBody>
      <dsp:txXfrm>
        <a:off x="393" y="2453571"/>
        <a:ext cx="3138750" cy="1206387"/>
      </dsp:txXfrm>
    </dsp:sp>
    <dsp:sp modelId="{4A68532C-1460-4344-9538-30283B4B6051}">
      <dsp:nvSpPr>
        <dsp:cNvPr id="0" name=""/>
        <dsp:cNvSpPr/>
      </dsp:nvSpPr>
      <dsp:spPr>
        <a:xfrm>
          <a:off x="4708518" y="69756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630BD2-8875-4B07-8BA9-4D268B6DE8A3}">
      <dsp:nvSpPr>
        <dsp:cNvPr id="0" name=""/>
        <dsp:cNvSpPr/>
      </dsp:nvSpPr>
      <dsp:spPr>
        <a:xfrm>
          <a:off x="3688425" y="192351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Nike </a:t>
          </a:r>
        </a:p>
      </dsp:txBody>
      <dsp:txXfrm>
        <a:off x="3688425" y="1923510"/>
        <a:ext cx="3138750" cy="470812"/>
      </dsp:txXfrm>
    </dsp:sp>
    <dsp:sp modelId="{54CD2EB2-793D-4893-8ED3-FD5F87599480}">
      <dsp:nvSpPr>
        <dsp:cNvPr id="0" name=""/>
        <dsp:cNvSpPr/>
      </dsp:nvSpPr>
      <dsp:spPr>
        <a:xfrm>
          <a:off x="3688425" y="2453571"/>
          <a:ext cx="3138750" cy="1206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Nike fitness app- NikeFuel leveraged social sharing to engage over 5,000,0000 users to beat their personal fitness goals every day.</a:t>
          </a:r>
        </a:p>
      </dsp:txBody>
      <dsp:txXfrm>
        <a:off x="3688425" y="2453571"/>
        <a:ext cx="3138750" cy="1206387"/>
      </dsp:txXfrm>
    </dsp:sp>
    <dsp:sp modelId="{86C73FBC-D834-4D1D-B758-D101B8B19375}">
      <dsp:nvSpPr>
        <dsp:cNvPr id="0" name=""/>
        <dsp:cNvSpPr/>
      </dsp:nvSpPr>
      <dsp:spPr>
        <a:xfrm>
          <a:off x="8396550" y="69756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BC5198-CCDD-4DEA-9635-ADC7F25DF54B}">
      <dsp:nvSpPr>
        <dsp:cNvPr id="0" name=""/>
        <dsp:cNvSpPr/>
      </dsp:nvSpPr>
      <dsp:spPr>
        <a:xfrm>
          <a:off x="7376456" y="192351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Deloitte </a:t>
          </a:r>
        </a:p>
      </dsp:txBody>
      <dsp:txXfrm>
        <a:off x="7376456" y="1923510"/>
        <a:ext cx="3138750" cy="470812"/>
      </dsp:txXfrm>
    </dsp:sp>
    <dsp:sp modelId="{9E4C6DCE-6F84-4797-83AC-CDAB28085D8F}">
      <dsp:nvSpPr>
        <dsp:cNvPr id="0" name=""/>
        <dsp:cNvSpPr/>
      </dsp:nvSpPr>
      <dsp:spPr>
        <a:xfrm>
          <a:off x="7376456" y="2453571"/>
          <a:ext cx="3138750" cy="1206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Deloitte is one of the world’s largest consulting firms that leveraged game mechanics for their training application.</a:t>
          </a:r>
        </a:p>
      </dsp:txBody>
      <dsp:txXfrm>
        <a:off x="7376456" y="2453571"/>
        <a:ext cx="3138750" cy="12063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CE755-743D-694A-845D-355160C3EED6}">
      <dsp:nvSpPr>
        <dsp:cNvPr id="0" name=""/>
        <dsp:cNvSpPr/>
      </dsp:nvSpPr>
      <dsp:spPr>
        <a:xfrm>
          <a:off x="4935588" y="1155223"/>
          <a:ext cx="605138" cy="91440"/>
        </a:xfrm>
        <a:custGeom>
          <a:avLst/>
          <a:gdLst/>
          <a:ahLst/>
          <a:cxnLst/>
          <a:rect l="0" t="0" r="0" b="0"/>
          <a:pathLst>
            <a:path>
              <a:moveTo>
                <a:pt x="0" y="45720"/>
              </a:moveTo>
              <a:lnTo>
                <a:pt x="6051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5222264" y="1197761"/>
        <a:ext cx="31786" cy="6363"/>
      </dsp:txXfrm>
    </dsp:sp>
    <dsp:sp modelId="{13668E95-9B02-5A42-B285-84C6221A05C9}">
      <dsp:nvSpPr>
        <dsp:cNvPr id="0" name=""/>
        <dsp:cNvSpPr/>
      </dsp:nvSpPr>
      <dsp:spPr>
        <a:xfrm>
          <a:off x="6742" y="311866"/>
          <a:ext cx="4930645" cy="177815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dirty="0"/>
            <a:t>As gamification triggers real, powerful human emotions, our brain’s structure is linked with pleasure, and learning releases and re-absorbs the neuro-transmitted dopamine in response to activities such as winning, recognition, problem-solving, surprises…etc.</a:t>
          </a:r>
        </a:p>
      </dsp:txBody>
      <dsp:txXfrm>
        <a:off x="6742" y="311866"/>
        <a:ext cx="4930645" cy="1778153"/>
      </dsp:txXfrm>
    </dsp:sp>
    <dsp:sp modelId="{F3417FCA-D7C2-6743-84A9-6FB7B966CD8B}">
      <dsp:nvSpPr>
        <dsp:cNvPr id="0" name=""/>
        <dsp:cNvSpPr/>
      </dsp:nvSpPr>
      <dsp:spPr>
        <a:xfrm>
          <a:off x="8335404" y="1155223"/>
          <a:ext cx="605138" cy="91440"/>
        </a:xfrm>
        <a:custGeom>
          <a:avLst/>
          <a:gdLst/>
          <a:ahLst/>
          <a:cxnLst/>
          <a:rect l="0" t="0" r="0" b="0"/>
          <a:pathLst>
            <a:path>
              <a:moveTo>
                <a:pt x="0" y="45720"/>
              </a:moveTo>
              <a:lnTo>
                <a:pt x="60513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8622080" y="1197761"/>
        <a:ext cx="31786" cy="6363"/>
      </dsp:txXfrm>
    </dsp:sp>
    <dsp:sp modelId="{9F246470-7A82-384E-84D6-5887ADA20448}">
      <dsp:nvSpPr>
        <dsp:cNvPr id="0" name=""/>
        <dsp:cNvSpPr/>
      </dsp:nvSpPr>
      <dsp:spPr>
        <a:xfrm>
          <a:off x="5573126" y="371719"/>
          <a:ext cx="2764078" cy="16584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dirty="0"/>
            <a:t>This dopamine rush maximizes user engagement, retention, and business growth. </a:t>
          </a:r>
        </a:p>
      </dsp:txBody>
      <dsp:txXfrm>
        <a:off x="5573126" y="371719"/>
        <a:ext cx="2764078" cy="1658447"/>
      </dsp:txXfrm>
    </dsp:sp>
    <dsp:sp modelId="{401BBB24-2D9E-9741-8BEA-BADAD0728117}">
      <dsp:nvSpPr>
        <dsp:cNvPr id="0" name=""/>
        <dsp:cNvSpPr/>
      </dsp:nvSpPr>
      <dsp:spPr>
        <a:xfrm>
          <a:off x="1388781" y="2028366"/>
          <a:ext cx="8966200" cy="664991"/>
        </a:xfrm>
        <a:custGeom>
          <a:avLst/>
          <a:gdLst/>
          <a:ahLst/>
          <a:cxnLst/>
          <a:rect l="0" t="0" r="0" b="0"/>
          <a:pathLst>
            <a:path>
              <a:moveTo>
                <a:pt x="8966200" y="0"/>
              </a:moveTo>
              <a:lnTo>
                <a:pt x="8966200" y="349595"/>
              </a:lnTo>
              <a:lnTo>
                <a:pt x="0" y="349595"/>
              </a:lnTo>
              <a:lnTo>
                <a:pt x="0" y="664991"/>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5647053" y="2357680"/>
        <a:ext cx="449657" cy="6363"/>
      </dsp:txXfrm>
    </dsp:sp>
    <dsp:sp modelId="{6DFE8663-ABCA-434F-8DD8-1A6A37B11CFC}">
      <dsp:nvSpPr>
        <dsp:cNvPr id="0" name=""/>
        <dsp:cNvSpPr/>
      </dsp:nvSpPr>
      <dsp:spPr>
        <a:xfrm>
          <a:off x="8972943" y="371719"/>
          <a:ext cx="2764078" cy="16584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dirty="0"/>
            <a:t>Gamification reinforces habits by rewarding users at each stage of the journey.</a:t>
          </a:r>
        </a:p>
      </dsp:txBody>
      <dsp:txXfrm>
        <a:off x="8972943" y="371719"/>
        <a:ext cx="2764078" cy="1658447"/>
      </dsp:txXfrm>
    </dsp:sp>
    <dsp:sp modelId="{4BAD3C44-ED5A-CC4F-93BA-C9CA87B39DA3}">
      <dsp:nvSpPr>
        <dsp:cNvPr id="0" name=""/>
        <dsp:cNvSpPr/>
      </dsp:nvSpPr>
      <dsp:spPr>
        <a:xfrm>
          <a:off x="2769020" y="3509261"/>
          <a:ext cx="605138" cy="91440"/>
        </a:xfrm>
        <a:custGeom>
          <a:avLst/>
          <a:gdLst/>
          <a:ahLst/>
          <a:cxnLst/>
          <a:rect l="0" t="0" r="0" b="0"/>
          <a:pathLst>
            <a:path>
              <a:moveTo>
                <a:pt x="0" y="45720"/>
              </a:moveTo>
              <a:lnTo>
                <a:pt x="60513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3055696" y="3551800"/>
        <a:ext cx="31786" cy="6363"/>
      </dsp:txXfrm>
    </dsp:sp>
    <dsp:sp modelId="{FCFE819F-D100-B44E-A257-8B3E8679CF49}">
      <dsp:nvSpPr>
        <dsp:cNvPr id="0" name=""/>
        <dsp:cNvSpPr/>
      </dsp:nvSpPr>
      <dsp:spPr>
        <a:xfrm>
          <a:off x="6742" y="2725758"/>
          <a:ext cx="2764078" cy="16584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dirty="0"/>
            <a:t>When a user completes an action, they get rewards, badges, or points. </a:t>
          </a:r>
        </a:p>
      </dsp:txBody>
      <dsp:txXfrm>
        <a:off x="6742" y="2725758"/>
        <a:ext cx="2764078" cy="1658447"/>
      </dsp:txXfrm>
    </dsp:sp>
    <dsp:sp modelId="{8CABD8D2-8A78-D746-A492-3E7EA2B1BFD7}">
      <dsp:nvSpPr>
        <dsp:cNvPr id="0" name=""/>
        <dsp:cNvSpPr/>
      </dsp:nvSpPr>
      <dsp:spPr>
        <a:xfrm>
          <a:off x="6168837" y="3509261"/>
          <a:ext cx="605138" cy="91440"/>
        </a:xfrm>
        <a:custGeom>
          <a:avLst/>
          <a:gdLst/>
          <a:ahLst/>
          <a:cxnLst/>
          <a:rect l="0" t="0" r="0" b="0"/>
          <a:pathLst>
            <a:path>
              <a:moveTo>
                <a:pt x="0" y="45720"/>
              </a:moveTo>
              <a:lnTo>
                <a:pt x="60513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6455512" y="3551800"/>
        <a:ext cx="31786" cy="6363"/>
      </dsp:txXfrm>
    </dsp:sp>
    <dsp:sp modelId="{100C8134-9BB7-034C-913B-3F085F12D974}">
      <dsp:nvSpPr>
        <dsp:cNvPr id="0" name=""/>
        <dsp:cNvSpPr/>
      </dsp:nvSpPr>
      <dsp:spPr>
        <a:xfrm>
          <a:off x="3406559" y="2725758"/>
          <a:ext cx="2764078" cy="16584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a:t>Achievement is one of the most potent psychological drivers of human behavior.</a:t>
          </a:r>
        </a:p>
      </dsp:txBody>
      <dsp:txXfrm>
        <a:off x="3406559" y="2725758"/>
        <a:ext cx="2764078" cy="1658447"/>
      </dsp:txXfrm>
    </dsp:sp>
    <dsp:sp modelId="{45897264-24BB-0645-BEC7-0C6F1697438B}">
      <dsp:nvSpPr>
        <dsp:cNvPr id="0" name=""/>
        <dsp:cNvSpPr/>
      </dsp:nvSpPr>
      <dsp:spPr>
        <a:xfrm>
          <a:off x="6806375" y="2725758"/>
          <a:ext cx="3739963" cy="16584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442" tIns="142170" rIns="135442" bIns="142170" numCol="1" spcCol="1270" anchor="ctr" anchorCtr="0">
          <a:noAutofit/>
        </a:bodyPr>
        <a:lstStyle/>
        <a:p>
          <a:pPr marL="0" lvl="0" indent="0" algn="ctr" defTabSz="800100">
            <a:lnSpc>
              <a:spcPct val="90000"/>
            </a:lnSpc>
            <a:spcBef>
              <a:spcPct val="0"/>
            </a:spcBef>
            <a:spcAft>
              <a:spcPct val="35000"/>
            </a:spcAft>
            <a:buNone/>
          </a:pPr>
          <a:r>
            <a:rPr lang="en-US" sz="1800" b="1" kern="1200"/>
            <a:t>If you can make users feel they have achieved something, they are going to come back, thus improving user engagement. </a:t>
          </a:r>
        </a:p>
      </dsp:txBody>
      <dsp:txXfrm>
        <a:off x="6806375" y="2725758"/>
        <a:ext cx="3739963" cy="16584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89160-0447-4B2D-9F8A-C347FB151EC5}">
      <dsp:nvSpPr>
        <dsp:cNvPr id="0" name=""/>
        <dsp:cNvSpPr/>
      </dsp:nvSpPr>
      <dsp:spPr>
        <a:xfrm>
          <a:off x="0" y="3024"/>
          <a:ext cx="11187952" cy="13715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34889-F095-4B02-87EF-BE680BB89771}">
      <dsp:nvSpPr>
        <dsp:cNvPr id="0" name=""/>
        <dsp:cNvSpPr/>
      </dsp:nvSpPr>
      <dsp:spPr>
        <a:xfrm>
          <a:off x="414892" y="311622"/>
          <a:ext cx="755086" cy="754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4CF5D2-3A86-4526-B5D3-5C77994669DB}">
      <dsp:nvSpPr>
        <dsp:cNvPr id="0" name=""/>
        <dsp:cNvSpPr/>
      </dsp:nvSpPr>
      <dsp:spPr>
        <a:xfrm>
          <a:off x="1584870" y="3024"/>
          <a:ext cx="9578673" cy="141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91" tIns="149691" rIns="149691" bIns="149691"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Dynamics: </a:t>
          </a:r>
          <a:r>
            <a:rPr lang="en-US" sz="2000" kern="1200">
              <a:solidFill>
                <a:schemeClr val="bg1"/>
              </a:solidFill>
            </a:rPr>
            <a:t>is the top of the pyramid that is being designed. It includes constraints, emotions, narrative, progression, and relationships. These dynamics are essential when designing because they give a purpose to the user’s actions dynamics help motivate users to achieve a particular goal.</a:t>
          </a:r>
        </a:p>
      </dsp:txBody>
      <dsp:txXfrm>
        <a:off x="1584870" y="3024"/>
        <a:ext cx="9578673" cy="1414404"/>
      </dsp:txXfrm>
    </dsp:sp>
    <dsp:sp modelId="{13C44F76-3D36-483B-8D19-45EA3ECBFA40}">
      <dsp:nvSpPr>
        <dsp:cNvPr id="0" name=""/>
        <dsp:cNvSpPr/>
      </dsp:nvSpPr>
      <dsp:spPr>
        <a:xfrm>
          <a:off x="0" y="1771030"/>
          <a:ext cx="11187952" cy="13715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0F74E0-FC26-49C7-904C-5E51D212B33F}">
      <dsp:nvSpPr>
        <dsp:cNvPr id="0" name=""/>
        <dsp:cNvSpPr/>
      </dsp:nvSpPr>
      <dsp:spPr>
        <a:xfrm>
          <a:off x="414892" y="2079628"/>
          <a:ext cx="755086" cy="754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E2658-57E5-4E9F-BE90-140005872D0F}">
      <dsp:nvSpPr>
        <dsp:cNvPr id="0" name=""/>
        <dsp:cNvSpPr/>
      </dsp:nvSpPr>
      <dsp:spPr>
        <a:xfrm>
          <a:off x="1584870" y="1771030"/>
          <a:ext cx="9578673" cy="141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91" tIns="149691" rIns="149691" bIns="149691"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Mechanics: </a:t>
          </a:r>
          <a:r>
            <a:rPr lang="en-US" sz="2000" kern="1200">
              <a:solidFill>
                <a:schemeClr val="bg1"/>
              </a:solidFill>
            </a:rPr>
            <a:t>explains how users will accomplish tasks. It contains challenges, chance, competition, cooperation, feedback, rewards, win status, and transactions.</a:t>
          </a:r>
        </a:p>
      </dsp:txBody>
      <dsp:txXfrm>
        <a:off x="1584870" y="1771030"/>
        <a:ext cx="9578673" cy="1414404"/>
      </dsp:txXfrm>
    </dsp:sp>
    <dsp:sp modelId="{681B0162-0E69-4E9D-875B-27F51345BAAF}">
      <dsp:nvSpPr>
        <dsp:cNvPr id="0" name=""/>
        <dsp:cNvSpPr/>
      </dsp:nvSpPr>
      <dsp:spPr>
        <a:xfrm>
          <a:off x="0" y="3539036"/>
          <a:ext cx="11187952" cy="13715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6785F-16F7-43B7-B79B-5CF075380C6D}">
      <dsp:nvSpPr>
        <dsp:cNvPr id="0" name=""/>
        <dsp:cNvSpPr/>
      </dsp:nvSpPr>
      <dsp:spPr>
        <a:xfrm>
          <a:off x="414892" y="3847634"/>
          <a:ext cx="755086" cy="754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60E85-63C3-45C1-BB80-6A8EBD442FFB}">
      <dsp:nvSpPr>
        <dsp:cNvPr id="0" name=""/>
        <dsp:cNvSpPr/>
      </dsp:nvSpPr>
      <dsp:spPr>
        <a:xfrm>
          <a:off x="1584870" y="3539036"/>
          <a:ext cx="9578673" cy="141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691" tIns="149691" rIns="149691" bIns="149691"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Components: </a:t>
          </a:r>
          <a:r>
            <a:rPr lang="en-US" sz="2000" kern="1200">
              <a:solidFill>
                <a:schemeClr val="bg1"/>
              </a:solidFill>
            </a:rPr>
            <a:t>it encompasses achievements, badges, leaderboards, points, levels, and quests. A gamified product must contain these elements, and there should be coherence between them to become a successful gamified product.</a:t>
          </a:r>
        </a:p>
      </dsp:txBody>
      <dsp:txXfrm>
        <a:off x="1584870" y="3539036"/>
        <a:ext cx="9578673" cy="14144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9022A-E276-E845-844C-39142C8400BB}">
      <dsp:nvSpPr>
        <dsp:cNvPr id="0" name=""/>
        <dsp:cNvSpPr/>
      </dsp:nvSpPr>
      <dsp:spPr>
        <a:xfrm>
          <a:off x="0" y="3072467"/>
          <a:ext cx="11098806" cy="2015871"/>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100000"/>
            </a:lnSpc>
            <a:spcBef>
              <a:spcPct val="0"/>
            </a:spcBef>
            <a:spcAft>
              <a:spcPct val="35000"/>
            </a:spcAft>
            <a:buNone/>
          </a:pPr>
          <a:r>
            <a:rPr lang="en-US" sz="2800" kern="1200"/>
            <a:t>Although the PBL elements are more prominent, they are not all-inclusive. There are other play elements such as opinion polls, puzzles, trivia, streaks, etc., to motivate users and make your app and website more engaging and fun. </a:t>
          </a:r>
        </a:p>
      </dsp:txBody>
      <dsp:txXfrm>
        <a:off x="0" y="3072467"/>
        <a:ext cx="11098806" cy="2015871"/>
      </dsp:txXfrm>
    </dsp:sp>
    <dsp:sp modelId="{56792CB6-5600-7D48-93BC-2A841C6ACE2D}">
      <dsp:nvSpPr>
        <dsp:cNvPr id="0" name=""/>
        <dsp:cNvSpPr/>
      </dsp:nvSpPr>
      <dsp:spPr>
        <a:xfrm rot="10800000">
          <a:off x="0" y="2295"/>
          <a:ext cx="11098806" cy="3100410"/>
        </a:xfrm>
        <a:prstGeom prst="upArrowCallou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US" sz="2400" kern="1200" dirty="0"/>
            <a:t>Points, Badges, and Leaderboards (PBL) are some of the most influential and widely used game elements for your product’s gamification.</a:t>
          </a:r>
        </a:p>
      </dsp:txBody>
      <dsp:txXfrm rot="-10800000">
        <a:off x="0" y="2295"/>
        <a:ext cx="11098806" cy="1088244"/>
      </dsp:txXfrm>
    </dsp:sp>
    <dsp:sp modelId="{815356B0-C9EA-1D4D-B77C-D5CF6A1F3442}">
      <dsp:nvSpPr>
        <dsp:cNvPr id="0" name=""/>
        <dsp:cNvSpPr/>
      </dsp:nvSpPr>
      <dsp:spPr>
        <a:xfrm>
          <a:off x="5419" y="1090539"/>
          <a:ext cx="3695989" cy="92702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b="1" kern="1200" dirty="0"/>
            <a:t>Points </a:t>
          </a:r>
          <a:r>
            <a:rPr lang="en-US" sz="1600" kern="1200" dirty="0"/>
            <a:t>enable users to keep score, determine win status, display progress, and connect to rewards.</a:t>
          </a:r>
        </a:p>
      </dsp:txBody>
      <dsp:txXfrm>
        <a:off x="5419" y="1090539"/>
        <a:ext cx="3695989" cy="927022"/>
      </dsp:txXfrm>
    </dsp:sp>
    <dsp:sp modelId="{7DE5B77C-185C-2D41-BD15-790FA2E1EB2B}">
      <dsp:nvSpPr>
        <dsp:cNvPr id="0" name=""/>
        <dsp:cNvSpPr/>
      </dsp:nvSpPr>
      <dsp:spPr>
        <a:xfrm>
          <a:off x="3701408" y="1090539"/>
          <a:ext cx="3695989" cy="92702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b="1" kern="1200" dirty="0"/>
            <a:t>Badges </a:t>
          </a:r>
          <a:r>
            <a:rPr lang="en-US" sz="1600" kern="1200" dirty="0"/>
            <a:t>represent achievements, and flexibility, and signal social status.</a:t>
          </a:r>
        </a:p>
      </dsp:txBody>
      <dsp:txXfrm>
        <a:off x="3701408" y="1090539"/>
        <a:ext cx="3695989" cy="927022"/>
      </dsp:txXfrm>
    </dsp:sp>
    <dsp:sp modelId="{8ECA41DB-02F1-FF4E-A8E0-F5B1F8F1058D}">
      <dsp:nvSpPr>
        <dsp:cNvPr id="0" name=""/>
        <dsp:cNvSpPr/>
      </dsp:nvSpPr>
      <dsp:spPr>
        <a:xfrm>
          <a:off x="7397397" y="1090539"/>
          <a:ext cx="3695989" cy="92702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100000"/>
            </a:lnSpc>
            <a:spcBef>
              <a:spcPct val="0"/>
            </a:spcBef>
            <a:spcAft>
              <a:spcPct val="35000"/>
            </a:spcAft>
            <a:buNone/>
          </a:pPr>
          <a:r>
            <a:rPr lang="en-US" sz="1600" b="1" kern="1200"/>
            <a:t>Leaderboards </a:t>
          </a:r>
          <a:r>
            <a:rPr lang="en-US" sz="1600" kern="1200"/>
            <a:t>rank users based on their actions in the product.</a:t>
          </a:r>
        </a:p>
      </dsp:txBody>
      <dsp:txXfrm>
        <a:off x="7397397" y="1090539"/>
        <a:ext cx="3695989" cy="9270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E7B59-6C14-4DC3-BB99-A2E97F72735C}">
      <dsp:nvSpPr>
        <dsp:cNvPr id="0" name=""/>
        <dsp:cNvSpPr/>
      </dsp:nvSpPr>
      <dsp:spPr>
        <a:xfrm>
          <a:off x="0" y="3826"/>
          <a:ext cx="7397656" cy="13236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DBCA6-01C0-44E6-A247-326BFAA2F689}">
      <dsp:nvSpPr>
        <dsp:cNvPr id="0" name=""/>
        <dsp:cNvSpPr/>
      </dsp:nvSpPr>
      <dsp:spPr>
        <a:xfrm>
          <a:off x="400393" y="301640"/>
          <a:ext cx="728699" cy="727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C5705-091C-462D-B3D8-F3C170D10314}">
      <dsp:nvSpPr>
        <dsp:cNvPr id="0" name=""/>
        <dsp:cNvSpPr/>
      </dsp:nvSpPr>
      <dsp:spPr>
        <a:xfrm>
          <a:off x="1529486" y="3826"/>
          <a:ext cx="5528277" cy="132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20" tIns="140220" rIns="140220" bIns="140220" numCol="1" spcCol="1270" anchor="ctr" anchorCtr="0">
          <a:noAutofit/>
        </a:bodyPr>
        <a:lstStyle/>
        <a:p>
          <a:pPr marL="0" lvl="0" indent="0" algn="l" defTabSz="711200">
            <a:lnSpc>
              <a:spcPct val="100000"/>
            </a:lnSpc>
            <a:spcBef>
              <a:spcPct val="0"/>
            </a:spcBef>
            <a:spcAft>
              <a:spcPct val="35000"/>
            </a:spcAft>
            <a:buNone/>
          </a:pPr>
          <a:r>
            <a:rPr lang="en-US" sz="1600" b="1" kern="1200" dirty="0"/>
            <a:t>Performance Review and Employee Recognition: </a:t>
          </a:r>
          <a:r>
            <a:rPr lang="en-US" sz="1600" kern="1200" dirty="0"/>
            <a:t>recognizing employee’s efforts by awarding badges, points, and other forms of recognition instills a sense of achievement and motivate them to work better.</a:t>
          </a:r>
        </a:p>
      </dsp:txBody>
      <dsp:txXfrm>
        <a:off x="1529486" y="3826"/>
        <a:ext cx="5528277" cy="1324908"/>
      </dsp:txXfrm>
    </dsp:sp>
    <dsp:sp modelId="{936F6E05-5CFD-4334-AC9B-3521FEA3FB5A}">
      <dsp:nvSpPr>
        <dsp:cNvPr id="0" name=""/>
        <dsp:cNvSpPr/>
      </dsp:nvSpPr>
      <dsp:spPr>
        <a:xfrm>
          <a:off x="0" y="1649925"/>
          <a:ext cx="7397656" cy="13236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6BDA9-957D-4485-B4E5-D5503804A211}">
      <dsp:nvSpPr>
        <dsp:cNvPr id="0" name=""/>
        <dsp:cNvSpPr/>
      </dsp:nvSpPr>
      <dsp:spPr>
        <a:xfrm>
          <a:off x="400393" y="1947738"/>
          <a:ext cx="728699" cy="727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D0F7D-3A00-4903-AC14-7392CEC4C7E9}">
      <dsp:nvSpPr>
        <dsp:cNvPr id="0" name=""/>
        <dsp:cNvSpPr/>
      </dsp:nvSpPr>
      <dsp:spPr>
        <a:xfrm>
          <a:off x="1529486" y="1649925"/>
          <a:ext cx="5528277" cy="132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20" tIns="140220" rIns="140220" bIns="140220" numCol="1" spcCol="1270" anchor="ctr" anchorCtr="0">
          <a:noAutofit/>
        </a:bodyPr>
        <a:lstStyle/>
        <a:p>
          <a:pPr marL="0" lvl="0" indent="0" algn="l" defTabSz="711200">
            <a:lnSpc>
              <a:spcPct val="100000"/>
            </a:lnSpc>
            <a:spcBef>
              <a:spcPct val="0"/>
            </a:spcBef>
            <a:spcAft>
              <a:spcPct val="35000"/>
            </a:spcAft>
            <a:buNone/>
          </a:pPr>
          <a:r>
            <a:rPr lang="en-US" sz="1600" b="1" kern="1200"/>
            <a:t>Innovation and Skill Development: </a:t>
          </a:r>
          <a:r>
            <a:rPr lang="en-US" sz="1600" kern="1200"/>
            <a:t>employing game mechanics can encourage employees to develop remarkable new ideas. Learning involves problem-solving and engaging those parts of the brain that love to figure out new things, leading to skill development.</a:t>
          </a:r>
        </a:p>
      </dsp:txBody>
      <dsp:txXfrm>
        <a:off x="1529486" y="1649925"/>
        <a:ext cx="5528277" cy="1324908"/>
      </dsp:txXfrm>
    </dsp:sp>
    <dsp:sp modelId="{5BD1109F-53DA-4BF0-862D-1793676ADA17}">
      <dsp:nvSpPr>
        <dsp:cNvPr id="0" name=""/>
        <dsp:cNvSpPr/>
      </dsp:nvSpPr>
      <dsp:spPr>
        <a:xfrm>
          <a:off x="0" y="3296023"/>
          <a:ext cx="7397656" cy="13236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C7F84-8004-44D3-9702-6D65BF486470}">
      <dsp:nvSpPr>
        <dsp:cNvPr id="0" name=""/>
        <dsp:cNvSpPr/>
      </dsp:nvSpPr>
      <dsp:spPr>
        <a:xfrm>
          <a:off x="400393" y="3593837"/>
          <a:ext cx="728699" cy="727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6BD4D3-D06E-4EC3-82B4-8AB3F7C9CE2F}">
      <dsp:nvSpPr>
        <dsp:cNvPr id="0" name=""/>
        <dsp:cNvSpPr/>
      </dsp:nvSpPr>
      <dsp:spPr>
        <a:xfrm>
          <a:off x="1529486" y="3296023"/>
          <a:ext cx="5528277" cy="132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20" tIns="140220" rIns="140220" bIns="140220" numCol="1" spcCol="1270" anchor="ctr" anchorCtr="0">
          <a:noAutofit/>
        </a:bodyPr>
        <a:lstStyle/>
        <a:p>
          <a:pPr marL="0" lvl="0" indent="0" algn="l" defTabSz="711200">
            <a:lnSpc>
              <a:spcPct val="100000"/>
            </a:lnSpc>
            <a:spcBef>
              <a:spcPct val="0"/>
            </a:spcBef>
            <a:spcAft>
              <a:spcPct val="35000"/>
            </a:spcAft>
            <a:buNone/>
          </a:pPr>
          <a:r>
            <a:rPr lang="en-US" sz="1600" b="1" kern="1200"/>
            <a:t>Sales: </a:t>
          </a:r>
          <a:r>
            <a:rPr lang="en-US" sz="1600" kern="1200"/>
            <a:t>sales often run on a natural sense of competition for its best deals and strategies. Gamification can help them focus on crucial enablement tasks, promoting overall revenue generation.</a:t>
          </a:r>
        </a:p>
      </dsp:txBody>
      <dsp:txXfrm>
        <a:off x="1529486" y="3296023"/>
        <a:ext cx="5528277" cy="1324908"/>
      </dsp:txXfrm>
    </dsp:sp>
    <dsp:sp modelId="{A7B3782F-439F-4DCF-9EFC-4C976D4D848F}">
      <dsp:nvSpPr>
        <dsp:cNvPr id="0" name=""/>
        <dsp:cNvSpPr/>
      </dsp:nvSpPr>
      <dsp:spPr>
        <a:xfrm>
          <a:off x="0" y="4942122"/>
          <a:ext cx="7397656" cy="13236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F927D-4647-4679-AFD9-BA2250135AD1}">
      <dsp:nvSpPr>
        <dsp:cNvPr id="0" name=""/>
        <dsp:cNvSpPr/>
      </dsp:nvSpPr>
      <dsp:spPr>
        <a:xfrm>
          <a:off x="400393" y="5239935"/>
          <a:ext cx="728699" cy="7279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812B7-5B8F-497C-A757-217435DDDB60}">
      <dsp:nvSpPr>
        <dsp:cNvPr id="0" name=""/>
        <dsp:cNvSpPr/>
      </dsp:nvSpPr>
      <dsp:spPr>
        <a:xfrm>
          <a:off x="1529486" y="4942122"/>
          <a:ext cx="5528277" cy="132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20" tIns="140220" rIns="140220" bIns="140220" numCol="1" spcCol="1270" anchor="ctr" anchorCtr="0">
          <a:noAutofit/>
        </a:bodyPr>
        <a:lstStyle/>
        <a:p>
          <a:pPr marL="0" lvl="0" indent="0" algn="l" defTabSz="711200">
            <a:lnSpc>
              <a:spcPct val="100000"/>
            </a:lnSpc>
            <a:spcBef>
              <a:spcPct val="0"/>
            </a:spcBef>
            <a:spcAft>
              <a:spcPct val="35000"/>
            </a:spcAft>
            <a:buNone/>
          </a:pPr>
          <a:r>
            <a:rPr lang="en-US" sz="1600" b="1" kern="1200"/>
            <a:t>Marketing and Customer Engagement: </a:t>
          </a:r>
          <a:r>
            <a:rPr lang="en-US" sz="1600" kern="1200"/>
            <a:t>gamification can help marketers increase customer lifetime value, retention, and engagement across the customer lifecycle.</a:t>
          </a:r>
        </a:p>
      </dsp:txBody>
      <dsp:txXfrm>
        <a:off x="1529486" y="4942122"/>
        <a:ext cx="5528277" cy="13249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E17E2-AC24-3944-9412-CA480BD0E853}" type="datetimeFigureOut">
              <a:rPr lang="en-EG" smtClean="0"/>
              <a:t>23/12/2024</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ADDC5-7742-8841-9A08-2801718CB418}" type="slidenum">
              <a:rPr lang="en-EG" smtClean="0"/>
              <a:t>‹#›</a:t>
            </a:fld>
            <a:endParaRPr lang="en-EG"/>
          </a:p>
        </p:txBody>
      </p:sp>
    </p:spTree>
    <p:extLst>
      <p:ext uri="{BB962C8B-B14F-4D97-AF65-F5344CB8AC3E}">
        <p14:creationId xmlns:p14="http://schemas.microsoft.com/office/powerpoint/2010/main" val="1856434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t>
            </a:r>
            <a:r>
              <a:rPr lang="en-EG" dirty="0"/>
              <a:t>sychology tells us that people don’t like to be forced or dragged to do said activities. </a:t>
            </a:r>
            <a:r>
              <a:rPr lang="en-US" dirty="0"/>
              <a:t>T</a:t>
            </a:r>
            <a:r>
              <a:rPr lang="en-EG" dirty="0"/>
              <a:t>hey like </a:t>
            </a:r>
            <a:r>
              <a:rPr lang="en-US" dirty="0"/>
              <a:t>to</a:t>
            </a:r>
            <a:r>
              <a:rPr lang="en-EG" dirty="0"/>
              <a:t> feel in </a:t>
            </a:r>
            <a:r>
              <a:rPr lang="en-US" dirty="0"/>
              <a:t>control</a:t>
            </a:r>
            <a:r>
              <a:rPr lang="en-EG" dirty="0"/>
              <a:t>. </a:t>
            </a:r>
          </a:p>
          <a:p>
            <a:pPr marL="171450" indent="-171450">
              <a:buFont typeface="Arial" panose="020B0604020202020204" pitchFamily="34" charset="0"/>
              <a:buChar char="•"/>
            </a:pPr>
            <a:r>
              <a:rPr lang="en-US" dirty="0"/>
              <a:t>G</a:t>
            </a:r>
            <a:r>
              <a:rPr lang="en-EG" dirty="0"/>
              <a:t>amification gives users control. </a:t>
            </a:r>
            <a:r>
              <a:rPr lang="en-US" dirty="0"/>
              <a:t>I</a:t>
            </a:r>
            <a:r>
              <a:rPr lang="en-EG" dirty="0"/>
              <a:t>t allows them to pick levels at which they </a:t>
            </a:r>
            <a:r>
              <a:rPr lang="en-US" dirty="0"/>
              <a:t>want</a:t>
            </a:r>
            <a:r>
              <a:rPr lang="en-EG" dirty="0"/>
              <a:t> to experience the product, leading potential </a:t>
            </a:r>
            <a:r>
              <a:rPr lang="en-US" dirty="0"/>
              <a:t>customers</a:t>
            </a:r>
            <a:r>
              <a:rPr lang="en-EG" dirty="0"/>
              <a:t> </a:t>
            </a:r>
            <a:r>
              <a:rPr lang="en-US" dirty="0"/>
              <a:t>toward</a:t>
            </a:r>
            <a:r>
              <a:rPr lang="en-EG" dirty="0"/>
              <a:t> the desired goal.</a:t>
            </a:r>
          </a:p>
        </p:txBody>
      </p:sp>
      <p:sp>
        <p:nvSpPr>
          <p:cNvPr id="4" name="Slide Number Placeholder 3"/>
          <p:cNvSpPr>
            <a:spLocks noGrp="1"/>
          </p:cNvSpPr>
          <p:nvPr>
            <p:ph type="sldNum" sz="quarter" idx="5"/>
          </p:nvPr>
        </p:nvSpPr>
        <p:spPr/>
        <p:txBody>
          <a:bodyPr/>
          <a:lstStyle/>
          <a:p>
            <a:fld id="{737ADDC5-7742-8841-9A08-2801718CB418}" type="slidenum">
              <a:rPr lang="en-EG" smtClean="0"/>
              <a:t>9</a:t>
            </a:fld>
            <a:endParaRPr lang="en-EG"/>
          </a:p>
        </p:txBody>
      </p:sp>
    </p:spTree>
    <p:extLst>
      <p:ext uri="{BB962C8B-B14F-4D97-AF65-F5344CB8AC3E}">
        <p14:creationId xmlns:p14="http://schemas.microsoft.com/office/powerpoint/2010/main" val="419193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G" dirty="0"/>
              <a:t>   </a:t>
            </a:r>
          </a:p>
        </p:txBody>
      </p:sp>
      <p:sp>
        <p:nvSpPr>
          <p:cNvPr id="4" name="Slide Number Placeholder 3"/>
          <p:cNvSpPr>
            <a:spLocks noGrp="1"/>
          </p:cNvSpPr>
          <p:nvPr>
            <p:ph type="sldNum" sz="quarter" idx="5"/>
          </p:nvPr>
        </p:nvSpPr>
        <p:spPr/>
        <p:txBody>
          <a:bodyPr/>
          <a:lstStyle/>
          <a:p>
            <a:fld id="{737ADDC5-7742-8841-9A08-2801718CB418}" type="slidenum">
              <a:rPr lang="en-EG" smtClean="0"/>
              <a:t>11</a:t>
            </a:fld>
            <a:endParaRPr lang="en-EG"/>
          </a:p>
        </p:txBody>
      </p:sp>
    </p:spTree>
    <p:extLst>
      <p:ext uri="{BB962C8B-B14F-4D97-AF65-F5344CB8AC3E}">
        <p14:creationId xmlns:p14="http://schemas.microsoft.com/office/powerpoint/2010/main" val="235247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737ADDC5-7742-8841-9A08-2801718CB418}" type="slidenum">
              <a:rPr lang="en-EG" smtClean="0"/>
              <a:t>12</a:t>
            </a:fld>
            <a:endParaRPr lang="en-EG"/>
          </a:p>
        </p:txBody>
      </p:sp>
    </p:spTree>
    <p:extLst>
      <p:ext uri="{BB962C8B-B14F-4D97-AF65-F5344CB8AC3E}">
        <p14:creationId xmlns:p14="http://schemas.microsoft.com/office/powerpoint/2010/main" val="397220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737ADDC5-7742-8841-9A08-2801718CB418}" type="slidenum">
              <a:rPr lang="en-EG" smtClean="0"/>
              <a:t>13</a:t>
            </a:fld>
            <a:endParaRPr lang="en-EG"/>
          </a:p>
        </p:txBody>
      </p:sp>
    </p:spTree>
    <p:extLst>
      <p:ext uri="{BB962C8B-B14F-4D97-AF65-F5344CB8AC3E}">
        <p14:creationId xmlns:p14="http://schemas.microsoft.com/office/powerpoint/2010/main" val="56294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12/23/24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4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401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9234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81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31277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1933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12/23/24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9312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625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12/23/24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49272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12/23/24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8905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12/23/24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654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12/23/24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5477929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D47D9D-8A07-3C02-0ED4-03FE6C737616}"/>
              </a:ext>
            </a:extLst>
          </p:cNvPr>
          <p:cNvPicPr>
            <a:picLocks noChangeAspect="1"/>
          </p:cNvPicPr>
          <p:nvPr/>
        </p:nvPicPr>
        <p:blipFill rotWithShape="1">
          <a:blip r:embed="rId2"/>
          <a:srcRect l="4404" r="1122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8F70EB-F2E2-9827-CB85-B6962BFC9D3B}"/>
              </a:ext>
            </a:extLst>
          </p:cNvPr>
          <p:cNvSpPr>
            <a:spLocks noGrp="1"/>
          </p:cNvSpPr>
          <p:nvPr>
            <p:ph type="ctrTitle"/>
          </p:nvPr>
        </p:nvSpPr>
        <p:spPr>
          <a:xfrm>
            <a:off x="477981" y="1122363"/>
            <a:ext cx="4023360" cy="3204134"/>
          </a:xfrm>
        </p:spPr>
        <p:txBody>
          <a:bodyPr anchor="b">
            <a:normAutofit/>
          </a:bodyPr>
          <a:lstStyle/>
          <a:p>
            <a:r>
              <a:rPr lang="en-EG" sz="4800">
                <a:solidFill>
                  <a:schemeClr val="bg1"/>
                </a:solidFill>
              </a:rPr>
              <a:t>Gamification</a:t>
            </a:r>
          </a:p>
        </p:txBody>
      </p:sp>
      <p:sp>
        <p:nvSpPr>
          <p:cNvPr id="3" name="Subtitle 2">
            <a:extLst>
              <a:ext uri="{FF2B5EF4-FFF2-40B4-BE49-F238E27FC236}">
                <a16:creationId xmlns:a16="http://schemas.microsoft.com/office/drawing/2014/main" id="{34F7DB06-B6F8-174B-E456-7342263D2D0B}"/>
              </a:ext>
            </a:extLst>
          </p:cNvPr>
          <p:cNvSpPr>
            <a:spLocks noGrp="1"/>
          </p:cNvSpPr>
          <p:nvPr>
            <p:ph type="subTitle" idx="1"/>
          </p:nvPr>
        </p:nvSpPr>
        <p:spPr>
          <a:xfrm>
            <a:off x="477980" y="4872922"/>
            <a:ext cx="4023359" cy="1208141"/>
          </a:xfrm>
        </p:spPr>
        <p:txBody>
          <a:bodyPr>
            <a:normAutofit/>
          </a:bodyPr>
          <a:lstStyle/>
          <a:p>
            <a:r>
              <a:rPr lang="en-US" sz="2000" dirty="0">
                <a:solidFill>
                  <a:schemeClr val="bg1"/>
                </a:solidFill>
              </a:rPr>
              <a:t>L</a:t>
            </a:r>
            <a:r>
              <a:rPr lang="en-EG" sz="2000">
                <a:solidFill>
                  <a:schemeClr val="bg1"/>
                </a:solidFill>
              </a:rPr>
              <a:t>ecture 12</a:t>
            </a:r>
          </a:p>
          <a:p>
            <a:endParaRPr lang="en-EG" sz="20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up of a logo&#10;&#10;Description automatically generated">
            <a:extLst>
              <a:ext uri="{FF2B5EF4-FFF2-40B4-BE49-F238E27FC236}">
                <a16:creationId xmlns:a16="http://schemas.microsoft.com/office/drawing/2014/main" id="{0994216A-BBE2-9889-E4AD-A76E63140106}"/>
              </a:ext>
            </a:extLst>
          </p:cNvPr>
          <p:cNvPicPr>
            <a:picLocks noChangeAspect="1"/>
          </p:cNvPicPr>
          <p:nvPr/>
        </p:nvPicPr>
        <p:blipFill>
          <a:blip r:embed="rId3"/>
          <a:stretch>
            <a:fillRect/>
          </a:stretch>
        </p:blipFill>
        <p:spPr>
          <a:xfrm>
            <a:off x="590274" y="5340005"/>
            <a:ext cx="2713065" cy="1385863"/>
          </a:xfrm>
          <a:prstGeom prst="rect">
            <a:avLst/>
          </a:prstGeom>
        </p:spPr>
      </p:pic>
    </p:spTree>
    <p:extLst>
      <p:ext uri="{BB962C8B-B14F-4D97-AF65-F5344CB8AC3E}">
        <p14:creationId xmlns:p14="http://schemas.microsoft.com/office/powerpoint/2010/main" val="397826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DF44E1-1CB7-D9A7-0D50-57F7E065812D}"/>
              </a:ext>
            </a:extLst>
          </p:cNvPr>
          <p:cNvSpPr>
            <a:spLocks noGrp="1"/>
          </p:cNvSpPr>
          <p:nvPr>
            <p:ph type="title"/>
          </p:nvPr>
        </p:nvSpPr>
        <p:spPr>
          <a:xfrm>
            <a:off x="621792" y="1161288"/>
            <a:ext cx="3602736" cy="4526280"/>
          </a:xfrm>
        </p:spPr>
        <p:txBody>
          <a:bodyPr>
            <a:normAutofit/>
          </a:bodyPr>
          <a:lstStyle/>
          <a:p>
            <a:r>
              <a:rPr lang="en-US" dirty="0"/>
              <a:t>T</a:t>
            </a:r>
            <a:r>
              <a:rPr lang="en-EG" dirty="0"/>
              <a:t>he Psychology behind Gamification (Cont’d)</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88AC18-3DFF-284D-EF79-53C8136403D4}"/>
              </a:ext>
            </a:extLst>
          </p:cNvPr>
          <p:cNvSpPr>
            <a:spLocks noGrp="1"/>
          </p:cNvSpPr>
          <p:nvPr>
            <p:ph idx="1"/>
          </p:nvPr>
        </p:nvSpPr>
        <p:spPr>
          <a:xfrm>
            <a:off x="4846319" y="179293"/>
            <a:ext cx="6933305" cy="6678707"/>
          </a:xfrm>
        </p:spPr>
        <p:txBody>
          <a:bodyPr anchor="ctr">
            <a:normAutofit/>
          </a:bodyPr>
          <a:lstStyle/>
          <a:p>
            <a:pPr>
              <a:lnSpc>
                <a:spcPct val="100000"/>
              </a:lnSpc>
            </a:pPr>
            <a:r>
              <a:rPr lang="en-US" sz="1800" dirty="0"/>
              <a:t>W</a:t>
            </a:r>
            <a:r>
              <a:rPr lang="en-EG" sz="1800" dirty="0"/>
              <a:t>hile gamification is a way forward </a:t>
            </a:r>
            <a:r>
              <a:rPr lang="en-US" sz="1800" dirty="0"/>
              <a:t>to</a:t>
            </a:r>
            <a:r>
              <a:rPr lang="en-EG" sz="1800" dirty="0"/>
              <a:t> improve </a:t>
            </a:r>
            <a:r>
              <a:rPr lang="en-US" sz="1800" dirty="0"/>
              <a:t>user</a:t>
            </a:r>
            <a:r>
              <a:rPr lang="en-EG" sz="1800" dirty="0"/>
              <a:t> engagement and retention, here are some things you need to know before leveraging it:</a:t>
            </a:r>
          </a:p>
          <a:p>
            <a:pPr lvl="1">
              <a:lnSpc>
                <a:spcPct val="100000"/>
              </a:lnSpc>
            </a:pPr>
            <a:r>
              <a:rPr lang="en-US" sz="1800" b="1" dirty="0"/>
              <a:t>G</a:t>
            </a:r>
            <a:r>
              <a:rPr lang="en-EG" sz="1800" b="1" dirty="0"/>
              <a:t>amification is NOT a game: </a:t>
            </a:r>
            <a:r>
              <a:rPr lang="en-EG" sz="1800" dirty="0"/>
              <a:t>gamification is not just a video game; instead, it uses game mechanics to induce certain habits and behaviors. </a:t>
            </a:r>
            <a:r>
              <a:rPr lang="en-US" sz="1800" dirty="0"/>
              <a:t>G</a:t>
            </a:r>
            <a:r>
              <a:rPr lang="en-EG" sz="1800" dirty="0"/>
              <a:t>amification </a:t>
            </a:r>
            <a:r>
              <a:rPr lang="en-US" sz="1800" dirty="0"/>
              <a:t>harnesses</a:t>
            </a:r>
            <a:r>
              <a:rPr lang="en-EG" sz="1800" dirty="0"/>
              <a:t> the tendency to influence one’s behavior and thinking.</a:t>
            </a:r>
          </a:p>
          <a:p>
            <a:pPr lvl="1">
              <a:lnSpc>
                <a:spcPct val="100000"/>
              </a:lnSpc>
            </a:pPr>
            <a:r>
              <a:rPr lang="en-US" sz="1800" b="1" dirty="0"/>
              <a:t>G</a:t>
            </a:r>
            <a:r>
              <a:rPr lang="en-EG" sz="1800" b="1" dirty="0"/>
              <a:t>aming versus traditional learning: </a:t>
            </a:r>
            <a:r>
              <a:rPr lang="en-EG" sz="1800" dirty="0"/>
              <a:t>Game-based learning is unique in its way. </a:t>
            </a:r>
            <a:r>
              <a:rPr lang="en-US" sz="1800" dirty="0"/>
              <a:t>I</a:t>
            </a:r>
            <a:r>
              <a:rPr lang="en-EG" sz="1800" dirty="0"/>
              <a:t>t involved a higher level of customization, and participants can learn at their own pace. </a:t>
            </a:r>
            <a:r>
              <a:rPr lang="en-US" sz="1800" dirty="0"/>
              <a:t>A</a:t>
            </a:r>
            <a:r>
              <a:rPr lang="en-EG" sz="1800" dirty="0"/>
              <a:t>t the same time, traditional learning is </a:t>
            </a:r>
            <a:r>
              <a:rPr lang="en-US" sz="1800" dirty="0"/>
              <a:t>monotonous</a:t>
            </a:r>
            <a:r>
              <a:rPr lang="en-EG" sz="1800" dirty="0"/>
              <a:t> and often difficult to comprehend by each learner.</a:t>
            </a:r>
          </a:p>
          <a:p>
            <a:pPr lvl="1">
              <a:lnSpc>
                <a:spcPct val="100000"/>
              </a:lnSpc>
            </a:pPr>
            <a:r>
              <a:rPr lang="en-US" sz="1800" b="1" dirty="0"/>
              <a:t>D</a:t>
            </a:r>
            <a:r>
              <a:rPr lang="en-EG" sz="1800" b="1" dirty="0"/>
              <a:t>riving intrinsic motivation: </a:t>
            </a:r>
            <a:r>
              <a:rPr lang="en-EG" sz="1800" dirty="0"/>
              <a:t>When it comes to motivation, employees are more motivated by job </a:t>
            </a:r>
            <a:r>
              <a:rPr lang="en-US" sz="1800" dirty="0"/>
              <a:t>satisfaction</a:t>
            </a:r>
            <a:r>
              <a:rPr lang="en-EG" sz="1800" dirty="0"/>
              <a:t> than </a:t>
            </a:r>
            <a:r>
              <a:rPr lang="en-US" sz="1800" dirty="0"/>
              <a:t>case</a:t>
            </a:r>
            <a:r>
              <a:rPr lang="en-EG" sz="1800" dirty="0"/>
              <a:t> rewards. Intrinsic motivation matters more th</a:t>
            </a:r>
            <a:r>
              <a:rPr lang="en-US" sz="1800" dirty="0"/>
              <a:t>an</a:t>
            </a:r>
            <a:r>
              <a:rPr lang="en-EG" sz="1800" dirty="0"/>
              <a:t> extrinsic motivation. </a:t>
            </a:r>
            <a:r>
              <a:rPr lang="en-US" sz="1800" dirty="0"/>
              <a:t>I</a:t>
            </a:r>
            <a:r>
              <a:rPr lang="en-EG" sz="1800" dirty="0"/>
              <a:t>t is essential to design an effective gamified solution to ensure that gamification activities meet organizational goals.</a:t>
            </a:r>
            <a:endParaRPr lang="en-EG" sz="1800" b="1" dirty="0"/>
          </a:p>
          <a:p>
            <a:pPr marL="0" indent="0">
              <a:lnSpc>
                <a:spcPct val="100000"/>
              </a:lnSpc>
              <a:buNone/>
            </a:pPr>
            <a:endParaRPr lang="en-EG" sz="1800" dirty="0"/>
          </a:p>
        </p:txBody>
      </p:sp>
    </p:spTree>
    <p:extLst>
      <p:ext uri="{BB962C8B-B14F-4D97-AF65-F5344CB8AC3E}">
        <p14:creationId xmlns:p14="http://schemas.microsoft.com/office/powerpoint/2010/main" val="13166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1C09B-EA5E-B95F-B000-CACCE9EC663B}"/>
              </a:ext>
            </a:extLst>
          </p:cNvPr>
          <p:cNvSpPr>
            <a:spLocks noGrp="1"/>
          </p:cNvSpPr>
          <p:nvPr>
            <p:ph type="title"/>
          </p:nvPr>
        </p:nvSpPr>
        <p:spPr>
          <a:xfrm>
            <a:off x="5359510" y="978619"/>
            <a:ext cx="5991244" cy="1106424"/>
          </a:xfrm>
        </p:spPr>
        <p:txBody>
          <a:bodyPr>
            <a:normAutofit/>
          </a:bodyPr>
          <a:lstStyle/>
          <a:p>
            <a:r>
              <a:rPr lang="en-US" sz="3200" dirty="0"/>
              <a:t>A</a:t>
            </a:r>
            <a:r>
              <a:rPr lang="en-EG" sz="3200" dirty="0"/>
              <a:t>n Effective Gamified Product</a:t>
            </a:r>
          </a:p>
        </p:txBody>
      </p:sp>
      <p:pic>
        <p:nvPicPr>
          <p:cNvPr id="5" name="Picture 4" descr="A paper with text and a pyramid&#10;&#10;Description automatically generated">
            <a:extLst>
              <a:ext uri="{FF2B5EF4-FFF2-40B4-BE49-F238E27FC236}">
                <a16:creationId xmlns:a16="http://schemas.microsoft.com/office/drawing/2014/main" id="{75C553AC-25B1-200B-0AC1-D8FE2AAB6BA4}"/>
              </a:ext>
            </a:extLst>
          </p:cNvPr>
          <p:cNvPicPr>
            <a:picLocks noChangeAspect="1"/>
          </p:cNvPicPr>
          <p:nvPr/>
        </p:nvPicPr>
        <p:blipFill rotWithShape="1">
          <a:blip r:embed="rId3"/>
          <a:srcRect l="28729" t="44925" r="28915" b="32730"/>
          <a:stretch/>
        </p:blipFill>
        <p:spPr>
          <a:xfrm>
            <a:off x="414528" y="1874848"/>
            <a:ext cx="4033647" cy="3007719"/>
          </a:xfrm>
          <a:prstGeom prst="rect">
            <a:avLst/>
          </a:prstGeom>
        </p:spPr>
      </p:pic>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F03722-B1CC-2457-D65E-AEECD1878CB7}"/>
              </a:ext>
            </a:extLst>
          </p:cNvPr>
          <p:cNvSpPr>
            <a:spLocks noGrp="1"/>
          </p:cNvSpPr>
          <p:nvPr>
            <p:ph idx="1"/>
          </p:nvPr>
        </p:nvSpPr>
        <p:spPr>
          <a:xfrm>
            <a:off x="5159639" y="2127367"/>
            <a:ext cx="6617833" cy="3876674"/>
          </a:xfrm>
        </p:spPr>
        <p:txBody>
          <a:bodyPr>
            <a:noAutofit/>
          </a:bodyPr>
          <a:lstStyle/>
          <a:p>
            <a:pPr>
              <a:lnSpc>
                <a:spcPct val="100000"/>
              </a:lnSpc>
            </a:pPr>
            <a:r>
              <a:rPr lang="en-US" sz="1800" dirty="0"/>
              <a:t>Designing</a:t>
            </a:r>
            <a:r>
              <a:rPr lang="en-EG" sz="1800" dirty="0"/>
              <a:t> an effective gamified product requires thinking like a game designer.</a:t>
            </a:r>
          </a:p>
          <a:p>
            <a:pPr marL="914400" lvl="1" indent="-457200">
              <a:lnSpc>
                <a:spcPct val="100000"/>
              </a:lnSpc>
              <a:buFont typeface="+mj-lt"/>
              <a:buAutoNum type="arabicPeriod"/>
            </a:pPr>
            <a:r>
              <a:rPr lang="en-EG" sz="1800" dirty="0"/>
              <a:t>Understand the user journey and </a:t>
            </a:r>
            <a:r>
              <a:rPr lang="en-US" sz="1800" dirty="0"/>
              <a:t>get</a:t>
            </a:r>
            <a:r>
              <a:rPr lang="en-EG" sz="1800" dirty="0"/>
              <a:t> the user onboard as quickly as possible. </a:t>
            </a:r>
            <a:r>
              <a:rPr lang="en-US" sz="1800" dirty="0"/>
              <a:t>S</a:t>
            </a:r>
            <a:r>
              <a:rPr lang="en-EG" sz="1800" dirty="0"/>
              <a:t>imple onboarding without complexity always works best.</a:t>
            </a:r>
          </a:p>
          <a:p>
            <a:pPr marL="914400" lvl="1" indent="-457200">
              <a:lnSpc>
                <a:spcPct val="100000"/>
              </a:lnSpc>
              <a:buFont typeface="+mj-lt"/>
              <a:buAutoNum type="arabicPeriod"/>
            </a:pPr>
            <a:r>
              <a:rPr lang="en-US" sz="1800" dirty="0"/>
              <a:t>I</a:t>
            </a:r>
            <a:r>
              <a:rPr lang="en-EG" sz="1800" dirty="0"/>
              <a:t>t should have a sense of competition, fun, and balanced use of game elements to engage users and create an interactive experience.</a:t>
            </a:r>
          </a:p>
          <a:p>
            <a:pPr>
              <a:lnSpc>
                <a:spcPct val="100000"/>
              </a:lnSpc>
            </a:pPr>
            <a:r>
              <a:rPr lang="en-US" sz="1800" dirty="0"/>
              <a:t>T</a:t>
            </a:r>
            <a:r>
              <a:rPr lang="en-EG" sz="1800" dirty="0"/>
              <a:t>he perfect gamified product should follow the “Pyramid of Elements” which should include: dynamics mechanics, and components. </a:t>
            </a:r>
          </a:p>
          <a:p>
            <a:pPr>
              <a:lnSpc>
                <a:spcPct val="100000"/>
              </a:lnSpc>
            </a:pPr>
            <a:r>
              <a:rPr lang="en-US" sz="1800" dirty="0"/>
              <a:t>A</a:t>
            </a:r>
            <a:r>
              <a:rPr lang="en-EG" sz="1800" dirty="0"/>
              <a:t>dditionally, it </a:t>
            </a:r>
            <a:r>
              <a:rPr lang="en-US" sz="1800" dirty="0"/>
              <a:t>emphasizes</a:t>
            </a:r>
            <a:r>
              <a:rPr lang="en-EG" sz="1800" dirty="0"/>
              <a:t> design detail while deploying gamification.</a:t>
            </a:r>
          </a:p>
          <a:p>
            <a:pPr marL="0" indent="0">
              <a:lnSpc>
                <a:spcPct val="100000"/>
              </a:lnSpc>
              <a:buNone/>
            </a:pPr>
            <a:endParaRPr lang="en-EG" sz="1800" dirty="0"/>
          </a:p>
          <a:p>
            <a:pPr marL="0" indent="0">
              <a:lnSpc>
                <a:spcPct val="100000"/>
              </a:lnSpc>
              <a:buNone/>
            </a:pPr>
            <a:endParaRPr lang="en-EG" sz="1800" dirty="0"/>
          </a:p>
        </p:txBody>
      </p:sp>
    </p:spTree>
    <p:extLst>
      <p:ext uri="{BB962C8B-B14F-4D97-AF65-F5344CB8AC3E}">
        <p14:creationId xmlns:p14="http://schemas.microsoft.com/office/powerpoint/2010/main" val="3482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48A37-F3A7-039D-9C36-1AF2E1A0F951}"/>
              </a:ext>
            </a:extLst>
          </p:cNvPr>
          <p:cNvSpPr>
            <a:spLocks noGrp="1"/>
          </p:cNvSpPr>
          <p:nvPr>
            <p:ph type="title"/>
          </p:nvPr>
        </p:nvSpPr>
        <p:spPr>
          <a:xfrm>
            <a:off x="841248" y="251312"/>
            <a:ext cx="10506456" cy="1010264"/>
          </a:xfrm>
        </p:spPr>
        <p:txBody>
          <a:bodyPr anchor="ctr">
            <a:normAutofit/>
          </a:bodyPr>
          <a:lstStyle/>
          <a:p>
            <a:r>
              <a:rPr lang="en-US" dirty="0"/>
              <a:t>Pyramid</a:t>
            </a:r>
            <a:r>
              <a:rPr lang="en-EG" dirty="0"/>
              <a:t> of Elements</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665196C-AEE2-4BEA-048F-E3B5A9FE00AF}"/>
              </a:ext>
            </a:extLst>
          </p:cNvPr>
          <p:cNvGraphicFramePr>
            <a:graphicFrameLocks noGrp="1"/>
          </p:cNvGraphicFramePr>
          <p:nvPr>
            <p:ph idx="1"/>
            <p:extLst>
              <p:ext uri="{D42A27DB-BD31-4B8C-83A1-F6EECF244321}">
                <p14:modId xmlns:p14="http://schemas.microsoft.com/office/powerpoint/2010/main" val="2314644860"/>
              </p:ext>
            </p:extLst>
          </p:nvPr>
        </p:nvGraphicFramePr>
        <p:xfrm>
          <a:off x="555813" y="1650222"/>
          <a:ext cx="11187952" cy="4956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8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D8589160-0447-4B2D-9F8A-C347FB151EC5}"/>
                                            </p:graphicEl>
                                          </p:spTgt>
                                        </p:tgtEl>
                                        <p:attrNameLst>
                                          <p:attrName>style.visibility</p:attrName>
                                        </p:attrNameLst>
                                      </p:cBhvr>
                                      <p:to>
                                        <p:strVal val="visible"/>
                                      </p:to>
                                    </p:set>
                                    <p:anim calcmode="lin" valueType="num">
                                      <p:cBhvr additive="base">
                                        <p:cTn id="11" dur="500" fill="hold"/>
                                        <p:tgtEl>
                                          <p:spTgt spid="5">
                                            <p:graphicEl>
                                              <a:dgm id="{D8589160-0447-4B2D-9F8A-C347FB151EC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D8589160-0447-4B2D-9F8A-C347FB151EC5}"/>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graphicEl>
                                              <a:dgm id="{43D34889-F095-4B02-87EF-BE680BB89771}"/>
                                            </p:graphicEl>
                                          </p:spTgt>
                                        </p:tgtEl>
                                        <p:attrNameLst>
                                          <p:attrName>style.visibility</p:attrName>
                                        </p:attrNameLst>
                                      </p:cBhvr>
                                      <p:to>
                                        <p:strVal val="visible"/>
                                      </p:to>
                                    </p:set>
                                    <p:anim calcmode="lin" valueType="num">
                                      <p:cBhvr additive="base">
                                        <p:cTn id="15" dur="500" fill="hold"/>
                                        <p:tgtEl>
                                          <p:spTgt spid="5">
                                            <p:graphicEl>
                                              <a:dgm id="{43D34889-F095-4B02-87EF-BE680BB8977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43D34889-F095-4B02-87EF-BE680BB89771}"/>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graphicEl>
                                              <a:dgm id="{604CF5D2-3A86-4526-B5D3-5C77994669DB}"/>
                                            </p:graphicEl>
                                          </p:spTgt>
                                        </p:tgtEl>
                                        <p:attrNameLst>
                                          <p:attrName>style.visibility</p:attrName>
                                        </p:attrNameLst>
                                      </p:cBhvr>
                                      <p:to>
                                        <p:strVal val="visible"/>
                                      </p:to>
                                    </p:set>
                                    <p:anim calcmode="lin" valueType="num">
                                      <p:cBhvr additive="base">
                                        <p:cTn id="19" dur="500" fill="hold"/>
                                        <p:tgtEl>
                                          <p:spTgt spid="5">
                                            <p:graphicEl>
                                              <a:dgm id="{604CF5D2-3A86-4526-B5D3-5C77994669D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604CF5D2-3A86-4526-B5D3-5C77994669DB}"/>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DF0F74E0-FC26-49C7-904C-5E51D212B33F}"/>
                                            </p:graphicEl>
                                          </p:spTgt>
                                        </p:tgtEl>
                                        <p:attrNameLst>
                                          <p:attrName>style.visibility</p:attrName>
                                        </p:attrNameLst>
                                      </p:cBhvr>
                                      <p:to>
                                        <p:strVal val="visible"/>
                                      </p:to>
                                    </p:set>
                                    <p:anim calcmode="lin" valueType="num">
                                      <p:cBhvr additive="base">
                                        <p:cTn id="25" dur="500" fill="hold"/>
                                        <p:tgtEl>
                                          <p:spTgt spid="5">
                                            <p:graphicEl>
                                              <a:dgm id="{DF0F74E0-FC26-49C7-904C-5E51D212B33F}"/>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DF0F74E0-FC26-49C7-904C-5E51D212B33F}"/>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graphicEl>
                                              <a:dgm id="{13C44F76-3D36-483B-8D19-45EA3ECBFA40}"/>
                                            </p:graphicEl>
                                          </p:spTgt>
                                        </p:tgtEl>
                                        <p:attrNameLst>
                                          <p:attrName>style.visibility</p:attrName>
                                        </p:attrNameLst>
                                      </p:cBhvr>
                                      <p:to>
                                        <p:strVal val="visible"/>
                                      </p:to>
                                    </p:set>
                                    <p:anim calcmode="lin" valueType="num">
                                      <p:cBhvr additive="base">
                                        <p:cTn id="29" dur="500" fill="hold"/>
                                        <p:tgtEl>
                                          <p:spTgt spid="5">
                                            <p:graphicEl>
                                              <a:dgm id="{13C44F76-3D36-483B-8D19-45EA3ECBFA40}"/>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13C44F76-3D36-483B-8D19-45EA3ECBFA40}"/>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graphicEl>
                                              <a:dgm id="{8A3E2658-57E5-4E9F-BE90-140005872D0F}"/>
                                            </p:graphicEl>
                                          </p:spTgt>
                                        </p:tgtEl>
                                        <p:attrNameLst>
                                          <p:attrName>style.visibility</p:attrName>
                                        </p:attrNameLst>
                                      </p:cBhvr>
                                      <p:to>
                                        <p:strVal val="visible"/>
                                      </p:to>
                                    </p:set>
                                    <p:anim calcmode="lin" valueType="num">
                                      <p:cBhvr additive="base">
                                        <p:cTn id="33" dur="500" fill="hold"/>
                                        <p:tgtEl>
                                          <p:spTgt spid="5">
                                            <p:graphicEl>
                                              <a:dgm id="{8A3E2658-57E5-4E9F-BE90-140005872D0F}"/>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graphicEl>
                                              <a:dgm id="{8A3E2658-57E5-4E9F-BE90-140005872D0F}"/>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graphicEl>
                                              <a:dgm id="{1EC6785F-16F7-43B7-B79B-5CF075380C6D}"/>
                                            </p:graphicEl>
                                          </p:spTgt>
                                        </p:tgtEl>
                                        <p:attrNameLst>
                                          <p:attrName>style.visibility</p:attrName>
                                        </p:attrNameLst>
                                      </p:cBhvr>
                                      <p:to>
                                        <p:strVal val="visible"/>
                                      </p:to>
                                    </p:set>
                                    <p:anim calcmode="lin" valueType="num">
                                      <p:cBhvr additive="base">
                                        <p:cTn id="39" dur="500" fill="hold"/>
                                        <p:tgtEl>
                                          <p:spTgt spid="5">
                                            <p:graphicEl>
                                              <a:dgm id="{1EC6785F-16F7-43B7-B79B-5CF075380C6D}"/>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1EC6785F-16F7-43B7-B79B-5CF075380C6D}"/>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graphicEl>
                                              <a:dgm id="{681B0162-0E69-4E9D-875B-27F51345BAAF}"/>
                                            </p:graphicEl>
                                          </p:spTgt>
                                        </p:tgtEl>
                                        <p:attrNameLst>
                                          <p:attrName>style.visibility</p:attrName>
                                        </p:attrNameLst>
                                      </p:cBhvr>
                                      <p:to>
                                        <p:strVal val="visible"/>
                                      </p:to>
                                    </p:set>
                                    <p:anim calcmode="lin" valueType="num">
                                      <p:cBhvr additive="base">
                                        <p:cTn id="43" dur="500" fill="hold"/>
                                        <p:tgtEl>
                                          <p:spTgt spid="5">
                                            <p:graphicEl>
                                              <a:dgm id="{681B0162-0E69-4E9D-875B-27F51345BAAF}"/>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681B0162-0E69-4E9D-875B-27F51345BAAF}"/>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graphicEl>
                                              <a:dgm id="{28260E85-63C3-45C1-BB80-6A8EBD442FFB}"/>
                                            </p:graphicEl>
                                          </p:spTgt>
                                        </p:tgtEl>
                                        <p:attrNameLst>
                                          <p:attrName>style.visibility</p:attrName>
                                        </p:attrNameLst>
                                      </p:cBhvr>
                                      <p:to>
                                        <p:strVal val="visible"/>
                                      </p:to>
                                    </p:set>
                                    <p:anim calcmode="lin" valueType="num">
                                      <p:cBhvr additive="base">
                                        <p:cTn id="47" dur="500" fill="hold"/>
                                        <p:tgtEl>
                                          <p:spTgt spid="5">
                                            <p:graphicEl>
                                              <a:dgm id="{28260E85-63C3-45C1-BB80-6A8EBD442FFB}"/>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28260E85-63C3-45C1-BB80-6A8EBD442FF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892030-7701-C84B-22A6-A14CF2E7AAD4}"/>
              </a:ext>
            </a:extLst>
          </p:cNvPr>
          <p:cNvSpPr>
            <a:spLocks noGrp="1"/>
          </p:cNvSpPr>
          <p:nvPr>
            <p:ph type="title"/>
          </p:nvPr>
        </p:nvSpPr>
        <p:spPr>
          <a:xfrm>
            <a:off x="1115568" y="509521"/>
            <a:ext cx="10232136" cy="1014984"/>
          </a:xfrm>
        </p:spPr>
        <p:txBody>
          <a:bodyPr>
            <a:normAutofit/>
          </a:bodyPr>
          <a:lstStyle/>
          <a:p>
            <a:r>
              <a:rPr lang="en-US" dirty="0"/>
              <a:t>T</a:t>
            </a:r>
            <a:r>
              <a:rPr lang="en-EG" dirty="0"/>
              <a:t>he PBL System</a:t>
            </a:r>
          </a:p>
        </p:txBody>
      </p:sp>
      <p:sp>
        <p:nvSpPr>
          <p:cNvPr id="35" name="Rectangle 34">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11BE62B-0EE5-591B-3747-62F27B642C77}"/>
              </a:ext>
            </a:extLst>
          </p:cNvPr>
          <p:cNvGraphicFramePr>
            <a:graphicFrameLocks noGrp="1"/>
          </p:cNvGraphicFramePr>
          <p:nvPr>
            <p:ph idx="1"/>
            <p:extLst>
              <p:ext uri="{D42A27DB-BD31-4B8C-83A1-F6EECF244321}">
                <p14:modId xmlns:p14="http://schemas.microsoft.com/office/powerpoint/2010/main" val="3222084206"/>
              </p:ext>
            </p:extLst>
          </p:nvPr>
        </p:nvGraphicFramePr>
        <p:xfrm>
          <a:off x="626850" y="1362415"/>
          <a:ext cx="11098806" cy="5090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90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56792CB6-5600-7D48-93BC-2A841C6ACE2D}"/>
                                            </p:graphicEl>
                                          </p:spTgt>
                                        </p:tgtEl>
                                        <p:attrNameLst>
                                          <p:attrName>style.visibility</p:attrName>
                                        </p:attrNameLst>
                                      </p:cBhvr>
                                      <p:to>
                                        <p:strVal val="visible"/>
                                      </p:to>
                                    </p:set>
                                    <p:anim calcmode="lin" valueType="num">
                                      <p:cBhvr additive="base">
                                        <p:cTn id="11" dur="500" fill="hold"/>
                                        <p:tgtEl>
                                          <p:spTgt spid="5">
                                            <p:graphicEl>
                                              <a:dgm id="{56792CB6-5600-7D48-93BC-2A841C6ACE2D}"/>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56792CB6-5600-7D48-93BC-2A841C6ACE2D}"/>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815356B0-C9EA-1D4D-B77C-D5CF6A1F3442}"/>
                                            </p:graphicEl>
                                          </p:spTgt>
                                        </p:tgtEl>
                                        <p:attrNameLst>
                                          <p:attrName>style.visibility</p:attrName>
                                        </p:attrNameLst>
                                      </p:cBhvr>
                                      <p:to>
                                        <p:strVal val="visible"/>
                                      </p:to>
                                    </p:set>
                                    <p:anim calcmode="lin" valueType="num">
                                      <p:cBhvr additive="base">
                                        <p:cTn id="17" dur="500" fill="hold"/>
                                        <p:tgtEl>
                                          <p:spTgt spid="5">
                                            <p:graphicEl>
                                              <a:dgm id="{815356B0-C9EA-1D4D-B77C-D5CF6A1F3442}"/>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815356B0-C9EA-1D4D-B77C-D5CF6A1F3442}"/>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graphicEl>
                                              <a:dgm id="{7DE5B77C-185C-2D41-BD15-790FA2E1EB2B}"/>
                                            </p:graphicEl>
                                          </p:spTgt>
                                        </p:tgtEl>
                                        <p:attrNameLst>
                                          <p:attrName>style.visibility</p:attrName>
                                        </p:attrNameLst>
                                      </p:cBhvr>
                                      <p:to>
                                        <p:strVal val="visible"/>
                                      </p:to>
                                    </p:set>
                                    <p:anim calcmode="lin" valueType="num">
                                      <p:cBhvr additive="base">
                                        <p:cTn id="23" dur="500" fill="hold"/>
                                        <p:tgtEl>
                                          <p:spTgt spid="5">
                                            <p:graphicEl>
                                              <a:dgm id="{7DE5B77C-185C-2D41-BD15-790FA2E1EB2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7DE5B77C-185C-2D41-BD15-790FA2E1EB2B}"/>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graphicEl>
                                              <a:dgm id="{8ECA41DB-02F1-FF4E-A8E0-F5B1F8F1058D}"/>
                                            </p:graphicEl>
                                          </p:spTgt>
                                        </p:tgtEl>
                                        <p:attrNameLst>
                                          <p:attrName>style.visibility</p:attrName>
                                        </p:attrNameLst>
                                      </p:cBhvr>
                                      <p:to>
                                        <p:strVal val="visible"/>
                                      </p:to>
                                    </p:set>
                                    <p:anim calcmode="lin" valueType="num">
                                      <p:cBhvr additive="base">
                                        <p:cTn id="29" dur="500" fill="hold"/>
                                        <p:tgtEl>
                                          <p:spTgt spid="5">
                                            <p:graphicEl>
                                              <a:dgm id="{8ECA41DB-02F1-FF4E-A8E0-F5B1F8F1058D}"/>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8ECA41DB-02F1-FF4E-A8E0-F5B1F8F1058D}"/>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graphicEl>
                                              <a:dgm id="{9849022A-E276-E845-844C-39142C8400BB}"/>
                                            </p:graphicEl>
                                          </p:spTgt>
                                        </p:tgtEl>
                                        <p:attrNameLst>
                                          <p:attrName>style.visibility</p:attrName>
                                        </p:attrNameLst>
                                      </p:cBhvr>
                                      <p:to>
                                        <p:strVal val="visible"/>
                                      </p:to>
                                    </p:set>
                                    <p:anim calcmode="lin" valueType="num">
                                      <p:cBhvr additive="base">
                                        <p:cTn id="35" dur="500" fill="hold"/>
                                        <p:tgtEl>
                                          <p:spTgt spid="5">
                                            <p:graphicEl>
                                              <a:dgm id="{9849022A-E276-E845-844C-39142C8400BB}"/>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graphicEl>
                                              <a:dgm id="{9849022A-E276-E845-844C-39142C8400B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17EFAF-7344-936B-F7B3-65898B79D9B9}"/>
              </a:ext>
            </a:extLst>
          </p:cNvPr>
          <p:cNvSpPr>
            <a:spLocks noGrp="1"/>
          </p:cNvSpPr>
          <p:nvPr>
            <p:ph type="title"/>
          </p:nvPr>
        </p:nvSpPr>
        <p:spPr>
          <a:xfrm>
            <a:off x="621792" y="1161288"/>
            <a:ext cx="3602736" cy="4526280"/>
          </a:xfrm>
        </p:spPr>
        <p:txBody>
          <a:bodyPr>
            <a:normAutofit/>
          </a:bodyPr>
          <a:lstStyle/>
          <a:p>
            <a:r>
              <a:rPr lang="en-EG" dirty="0"/>
              <a:t>Major Gamification Trends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7ECEBB4-9F0B-64B8-D922-B115BD3F58C2}"/>
              </a:ext>
            </a:extLst>
          </p:cNvPr>
          <p:cNvSpPr>
            <a:spLocks noGrp="1"/>
          </p:cNvSpPr>
          <p:nvPr>
            <p:ph idx="1"/>
          </p:nvPr>
        </p:nvSpPr>
        <p:spPr>
          <a:xfrm>
            <a:off x="4846319" y="125507"/>
            <a:ext cx="6933305" cy="6508376"/>
          </a:xfrm>
        </p:spPr>
        <p:txBody>
          <a:bodyPr anchor="ctr">
            <a:normAutofit/>
          </a:bodyPr>
          <a:lstStyle/>
          <a:p>
            <a:pPr>
              <a:lnSpc>
                <a:spcPct val="100000"/>
              </a:lnSpc>
            </a:pPr>
            <a:r>
              <a:rPr lang="en-US" sz="2000" b="1" dirty="0"/>
              <a:t>A</a:t>
            </a:r>
            <a:r>
              <a:rPr lang="en-EG" sz="2000" b="1" dirty="0"/>
              <a:t>rtificial Intelligenece (AI)</a:t>
            </a:r>
          </a:p>
          <a:p>
            <a:pPr lvl="1">
              <a:lnSpc>
                <a:spcPct val="100000"/>
              </a:lnSpc>
            </a:pPr>
            <a:r>
              <a:rPr lang="en-EG" dirty="0"/>
              <a:t>AI has become all-encompassing among businesses, as it brings together brief </a:t>
            </a:r>
            <a:r>
              <a:rPr lang="en-US" dirty="0"/>
              <a:t>analysis</a:t>
            </a:r>
            <a:r>
              <a:rPr lang="en-EG" dirty="0"/>
              <a:t> from large data sets. </a:t>
            </a:r>
            <a:r>
              <a:rPr lang="en-US" dirty="0"/>
              <a:t>A</a:t>
            </a:r>
            <a:r>
              <a:rPr lang="en-EG" dirty="0"/>
              <a:t>I-run solutions are more common and less expensive than ever before. </a:t>
            </a:r>
            <a:r>
              <a:rPr lang="en-US" dirty="0"/>
              <a:t>T</a:t>
            </a:r>
            <a:r>
              <a:rPr lang="en-EG" dirty="0"/>
              <a:t>he same data analysis would </a:t>
            </a:r>
            <a:r>
              <a:rPr lang="en-US" dirty="0"/>
              <a:t>cost</a:t>
            </a:r>
            <a:r>
              <a:rPr lang="en-EG" dirty="0"/>
              <a:t> employees </a:t>
            </a:r>
            <a:r>
              <a:rPr lang="en-US" dirty="0"/>
              <a:t>many</a:t>
            </a:r>
            <a:r>
              <a:rPr lang="en-EG" dirty="0"/>
              <a:t> thousands of dollars and hours; companies can access it efficiently.</a:t>
            </a:r>
          </a:p>
          <a:p>
            <a:pPr>
              <a:lnSpc>
                <a:spcPct val="100000"/>
              </a:lnSpc>
            </a:pPr>
            <a:r>
              <a:rPr lang="en-US" sz="2000" b="1" dirty="0"/>
              <a:t>M</a:t>
            </a:r>
            <a:r>
              <a:rPr lang="en-EG" sz="2000" b="1" dirty="0"/>
              <a:t>obile and Social Sharing</a:t>
            </a:r>
          </a:p>
          <a:p>
            <a:pPr lvl="1">
              <a:lnSpc>
                <a:spcPct val="100000"/>
              </a:lnSpc>
            </a:pPr>
            <a:r>
              <a:rPr lang="en-US" dirty="0"/>
              <a:t>T</a:t>
            </a:r>
            <a:r>
              <a:rPr lang="en-EG" dirty="0"/>
              <a:t>he ubiquity of mobile usage for both work and play has driven the rise of gamified mobile applications. </a:t>
            </a:r>
            <a:r>
              <a:rPr lang="en-US" dirty="0"/>
              <a:t>E</a:t>
            </a:r>
            <a:r>
              <a:rPr lang="en-EG" dirty="0"/>
              <a:t>mployees can get notifications on the phone about </a:t>
            </a:r>
            <a:r>
              <a:rPr lang="en-US" dirty="0"/>
              <a:t>the</a:t>
            </a:r>
            <a:r>
              <a:rPr lang="en-EG" dirty="0"/>
              <a:t> sales numbers, </a:t>
            </a:r>
            <a:r>
              <a:rPr lang="en-US" dirty="0"/>
              <a:t>and </a:t>
            </a:r>
            <a:r>
              <a:rPr lang="en-EG" dirty="0"/>
              <a:t>work orders, and consumers can interact with apps from anywhere.</a:t>
            </a:r>
          </a:p>
          <a:p>
            <a:pPr lvl="1">
              <a:lnSpc>
                <a:spcPct val="100000"/>
              </a:lnSpc>
            </a:pPr>
            <a:r>
              <a:rPr lang="en-US" dirty="0"/>
              <a:t>I</a:t>
            </a:r>
            <a:r>
              <a:rPr lang="en-EG" dirty="0"/>
              <a:t>nstagram, Facebook, Twitter, Snapchat, etc. The reinforcement of gamified elements in social media interactions supports bsuiness goals. </a:t>
            </a:r>
          </a:p>
          <a:p>
            <a:pPr lvl="1">
              <a:lnSpc>
                <a:spcPct val="100000"/>
              </a:lnSpc>
            </a:pPr>
            <a:endParaRPr lang="en-EG" dirty="0"/>
          </a:p>
        </p:txBody>
      </p:sp>
    </p:spTree>
    <p:extLst>
      <p:ext uri="{BB962C8B-B14F-4D97-AF65-F5344CB8AC3E}">
        <p14:creationId xmlns:p14="http://schemas.microsoft.com/office/powerpoint/2010/main" val="33446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051C-B2A0-C328-01DC-FE2DF4A96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022848-4628-34A2-FFE6-55EE9544D2AD}"/>
              </a:ext>
            </a:extLst>
          </p:cNvPr>
          <p:cNvSpPr>
            <a:spLocks noGrp="1"/>
          </p:cNvSpPr>
          <p:nvPr>
            <p:ph type="title"/>
          </p:nvPr>
        </p:nvSpPr>
        <p:spPr>
          <a:xfrm>
            <a:off x="621792" y="1161288"/>
            <a:ext cx="3602736" cy="4526280"/>
          </a:xfrm>
        </p:spPr>
        <p:txBody>
          <a:bodyPr>
            <a:normAutofit/>
          </a:bodyPr>
          <a:lstStyle/>
          <a:p>
            <a:r>
              <a:rPr lang="en-EG" dirty="0"/>
              <a:t>Major Gamification Trends (Cont’d)</a:t>
            </a:r>
          </a:p>
        </p:txBody>
      </p:sp>
      <p:sp>
        <p:nvSpPr>
          <p:cNvPr id="3" name="Content Placeholder 2">
            <a:extLst>
              <a:ext uri="{FF2B5EF4-FFF2-40B4-BE49-F238E27FC236}">
                <a16:creationId xmlns:a16="http://schemas.microsoft.com/office/drawing/2014/main" id="{8EF952D1-1D5E-2E68-3029-2B82887178BA}"/>
              </a:ext>
            </a:extLst>
          </p:cNvPr>
          <p:cNvSpPr>
            <a:spLocks noGrp="1"/>
          </p:cNvSpPr>
          <p:nvPr>
            <p:ph idx="1"/>
          </p:nvPr>
        </p:nvSpPr>
        <p:spPr>
          <a:xfrm>
            <a:off x="4846319" y="125507"/>
            <a:ext cx="6933305" cy="6508376"/>
          </a:xfrm>
        </p:spPr>
        <p:txBody>
          <a:bodyPr anchor="ctr">
            <a:normAutofit/>
          </a:bodyPr>
          <a:lstStyle/>
          <a:p>
            <a:pPr>
              <a:lnSpc>
                <a:spcPct val="100000"/>
              </a:lnSpc>
            </a:pPr>
            <a:r>
              <a:rPr lang="en-US" sz="2000" b="1" dirty="0"/>
              <a:t>Gamified Learning</a:t>
            </a:r>
            <a:endParaRPr lang="en-EG" sz="2000" b="1" dirty="0"/>
          </a:p>
          <a:p>
            <a:pPr lvl="1">
              <a:lnSpc>
                <a:spcPct val="100000"/>
              </a:lnSpc>
            </a:pPr>
            <a:r>
              <a:rPr lang="en-US" dirty="0"/>
              <a:t>Gamification of learning is an educational approach to motivating students by using game elements and game design techniques in a learning environment.</a:t>
            </a:r>
          </a:p>
          <a:p>
            <a:pPr lvl="1">
              <a:lnSpc>
                <a:spcPct val="100000"/>
              </a:lnSpc>
            </a:pPr>
            <a:r>
              <a:rPr lang="en-US" dirty="0"/>
              <a:t>The goal is to maximize learning while maximizing enjoyment and engagement.</a:t>
            </a:r>
          </a:p>
          <a:p>
            <a:pPr lvl="1">
              <a:lnSpc>
                <a:spcPct val="100000"/>
              </a:lnSpc>
            </a:pPr>
            <a:r>
              <a:rPr lang="en-US" dirty="0"/>
              <a:t>Progress mechanics: points, badges, leaderboards, facilitate learning.</a:t>
            </a:r>
          </a:p>
          <a:p>
            <a:pPr lvl="1">
              <a:lnSpc>
                <a:spcPct val="100000"/>
              </a:lnSpc>
            </a:pPr>
            <a:r>
              <a:rPr lang="en-US" dirty="0"/>
              <a:t>Leveraging gamified learning increases fun and joy in the classroom.</a:t>
            </a:r>
          </a:p>
          <a:p>
            <a:pPr lvl="1">
              <a:lnSpc>
                <a:spcPct val="100000"/>
              </a:lnSpc>
            </a:pPr>
            <a:r>
              <a:rPr lang="en-US" dirty="0"/>
              <a:t>When done right, game-based learning can take training and learning to the next level, from gaining basic knowledge to the application of critical thinking and more accurate decision-making.</a:t>
            </a:r>
            <a:endParaRPr lang="en-EG" dirty="0"/>
          </a:p>
          <a:p>
            <a:pPr lvl="1">
              <a:lnSpc>
                <a:spcPct val="100000"/>
              </a:lnSpc>
            </a:pPr>
            <a:endParaRPr lang="en-EG" dirty="0"/>
          </a:p>
        </p:txBody>
      </p:sp>
    </p:spTree>
    <p:extLst>
      <p:ext uri="{BB962C8B-B14F-4D97-AF65-F5344CB8AC3E}">
        <p14:creationId xmlns:p14="http://schemas.microsoft.com/office/powerpoint/2010/main" val="410956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B3FE2-EFC0-5F99-2AEE-A5B78C598B94}"/>
              </a:ext>
            </a:extLst>
          </p:cNvPr>
          <p:cNvSpPr>
            <a:spLocks noGrp="1"/>
          </p:cNvSpPr>
          <p:nvPr>
            <p:ph type="title"/>
          </p:nvPr>
        </p:nvSpPr>
        <p:spPr>
          <a:xfrm>
            <a:off x="621792" y="1161288"/>
            <a:ext cx="3602736" cy="4526280"/>
          </a:xfrm>
        </p:spPr>
        <p:txBody>
          <a:bodyPr>
            <a:normAutofit/>
          </a:bodyPr>
          <a:lstStyle/>
          <a:p>
            <a:r>
              <a:rPr lang="en-US" dirty="0"/>
              <a:t>Application</a:t>
            </a:r>
            <a:r>
              <a:rPr lang="en-EG" dirty="0"/>
              <a:t> of Gamification in the Business World</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59F354-1FD2-6691-D931-4494B14FBB01}"/>
              </a:ext>
            </a:extLst>
          </p:cNvPr>
          <p:cNvSpPr>
            <a:spLocks noGrp="1"/>
          </p:cNvSpPr>
          <p:nvPr>
            <p:ph idx="1"/>
          </p:nvPr>
        </p:nvSpPr>
        <p:spPr>
          <a:xfrm>
            <a:off x="5434149" y="320841"/>
            <a:ext cx="5916603" cy="6176211"/>
          </a:xfrm>
        </p:spPr>
        <p:txBody>
          <a:bodyPr anchor="ctr">
            <a:normAutofit/>
          </a:bodyPr>
          <a:lstStyle/>
          <a:p>
            <a:pPr>
              <a:lnSpc>
                <a:spcPct val="100000"/>
              </a:lnSpc>
            </a:pPr>
            <a:r>
              <a:rPr lang="en-US" sz="2000" dirty="0"/>
              <a:t>L</a:t>
            </a:r>
            <a:r>
              <a:rPr lang="en-EG" sz="2000" dirty="0"/>
              <a:t>everaging game elements for business solutions </a:t>
            </a:r>
            <a:r>
              <a:rPr lang="en-US" sz="2000" dirty="0"/>
              <a:t>encourages</a:t>
            </a:r>
            <a:r>
              <a:rPr lang="en-EG" sz="2000" dirty="0"/>
              <a:t> employees to contribute, </a:t>
            </a:r>
            <a:r>
              <a:rPr lang="en-US" sz="2000" dirty="0"/>
              <a:t>enhance</a:t>
            </a:r>
            <a:r>
              <a:rPr lang="en-EG" sz="2000" dirty="0"/>
              <a:t> the </a:t>
            </a:r>
            <a:r>
              <a:rPr lang="en-US" sz="2000" dirty="0"/>
              <a:t>quality</a:t>
            </a:r>
            <a:r>
              <a:rPr lang="en-EG" sz="2000" dirty="0"/>
              <a:t> of participation, boost productivity, and </a:t>
            </a:r>
            <a:r>
              <a:rPr lang="en-US" sz="2000" dirty="0"/>
              <a:t>develop</a:t>
            </a:r>
            <a:r>
              <a:rPr lang="en-EG" sz="2000" dirty="0"/>
              <a:t> leaderboards to rank people based on their involvement and expertise.</a:t>
            </a:r>
          </a:p>
          <a:p>
            <a:pPr lvl="1">
              <a:lnSpc>
                <a:spcPct val="100000"/>
              </a:lnSpc>
            </a:pPr>
            <a:r>
              <a:rPr lang="en-US" b="1" dirty="0"/>
              <a:t>P</a:t>
            </a:r>
            <a:r>
              <a:rPr lang="en-EG" b="1" dirty="0"/>
              <a:t>roductivity Enhancement: </a:t>
            </a:r>
            <a:r>
              <a:rPr lang="en-EG" dirty="0"/>
              <a:t>Gamification motivates employees and provides valuable feedback to </a:t>
            </a:r>
            <a:r>
              <a:rPr lang="en-US" dirty="0"/>
              <a:t>improve</a:t>
            </a:r>
            <a:r>
              <a:rPr lang="en-EG" dirty="0"/>
              <a:t> their performance. Gamified solutions can highlight the KPIs, achievements, </a:t>
            </a:r>
            <a:r>
              <a:rPr lang="en-US" dirty="0"/>
              <a:t>and </a:t>
            </a:r>
            <a:r>
              <a:rPr lang="en-EG" dirty="0"/>
              <a:t>numbers in a positive way to encourage employees to do productive work.</a:t>
            </a:r>
          </a:p>
          <a:p>
            <a:pPr lvl="1">
              <a:lnSpc>
                <a:spcPct val="100000"/>
              </a:lnSpc>
            </a:pPr>
            <a:r>
              <a:rPr lang="en-US" b="1" dirty="0"/>
              <a:t>E</a:t>
            </a:r>
            <a:r>
              <a:rPr lang="en-EG" b="1" dirty="0"/>
              <a:t>fficiency E</a:t>
            </a:r>
            <a:r>
              <a:rPr lang="en-US" b="1" dirty="0"/>
              <a:t>n</a:t>
            </a:r>
            <a:r>
              <a:rPr lang="en-EG" b="1" dirty="0"/>
              <a:t>hancement: </a:t>
            </a:r>
            <a:r>
              <a:rPr lang="en-EG" dirty="0"/>
              <a:t>Grammarly is one of the best examples </a:t>
            </a:r>
            <a:r>
              <a:rPr lang="en-US" dirty="0"/>
              <a:t>of leveraging</a:t>
            </a:r>
            <a:r>
              <a:rPr lang="en-EG" dirty="0"/>
              <a:t> gamification to encourage users to write more efficiently. </a:t>
            </a:r>
            <a:r>
              <a:rPr lang="en-US" dirty="0"/>
              <a:t>Gamification</a:t>
            </a:r>
            <a:r>
              <a:rPr lang="en-EG" dirty="0"/>
              <a:t> makes employees work better by improving their core </a:t>
            </a:r>
            <a:r>
              <a:rPr lang="en-US" dirty="0"/>
              <a:t>jobs</a:t>
            </a:r>
            <a:r>
              <a:rPr lang="en-EG" dirty="0"/>
              <a:t>.</a:t>
            </a:r>
            <a:endParaRPr lang="en-EG" b="1" dirty="0"/>
          </a:p>
          <a:p>
            <a:pPr lvl="1">
              <a:lnSpc>
                <a:spcPct val="100000"/>
              </a:lnSpc>
            </a:pPr>
            <a:endParaRPr lang="en-US" dirty="0"/>
          </a:p>
        </p:txBody>
      </p:sp>
    </p:spTree>
    <p:extLst>
      <p:ext uri="{BB962C8B-B14F-4D97-AF65-F5344CB8AC3E}">
        <p14:creationId xmlns:p14="http://schemas.microsoft.com/office/powerpoint/2010/main" val="143842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376A-BE2A-6A94-016E-1112CF927983}"/>
              </a:ext>
            </a:extLst>
          </p:cNvPr>
          <p:cNvSpPr>
            <a:spLocks noGrp="1"/>
          </p:cNvSpPr>
          <p:nvPr>
            <p:ph type="title"/>
          </p:nvPr>
        </p:nvSpPr>
        <p:spPr/>
        <p:txBody>
          <a:bodyPr>
            <a:normAutofit fontScale="90000"/>
          </a:bodyPr>
          <a:lstStyle/>
          <a:p>
            <a:r>
              <a:rPr lang="en-US" dirty="0"/>
              <a:t>Application</a:t>
            </a:r>
            <a:r>
              <a:rPr lang="en-EG" dirty="0"/>
              <a:t> of Gamification in the Business World (Cont’d)</a:t>
            </a:r>
          </a:p>
        </p:txBody>
      </p:sp>
      <p:sp>
        <p:nvSpPr>
          <p:cNvPr id="3" name="Content Placeholder 2">
            <a:extLst>
              <a:ext uri="{FF2B5EF4-FFF2-40B4-BE49-F238E27FC236}">
                <a16:creationId xmlns:a16="http://schemas.microsoft.com/office/drawing/2014/main" id="{3717958E-2A5D-5D3E-E4D4-7A01A95E4F7E}"/>
              </a:ext>
            </a:extLst>
          </p:cNvPr>
          <p:cNvSpPr>
            <a:spLocks noGrp="1"/>
          </p:cNvSpPr>
          <p:nvPr>
            <p:ph idx="1"/>
          </p:nvPr>
        </p:nvSpPr>
        <p:spPr/>
        <p:txBody>
          <a:bodyPr/>
          <a:lstStyle/>
          <a:p>
            <a:r>
              <a:rPr lang="en-US" b="1" dirty="0"/>
              <a:t>H</a:t>
            </a:r>
            <a:r>
              <a:rPr lang="en-EG" b="1" dirty="0"/>
              <a:t>uman Resources: </a:t>
            </a:r>
            <a:r>
              <a:rPr lang="en-EG" dirty="0"/>
              <a:t>HR takes responsibility for hiring, critical onboarding, training, and ongoing performance management </a:t>
            </a:r>
            <a:r>
              <a:rPr lang="en-US" dirty="0"/>
              <a:t>initiatives.</a:t>
            </a:r>
          </a:p>
          <a:p>
            <a:pPr lvl="1"/>
            <a:r>
              <a:rPr lang="en-US" b="1" dirty="0"/>
              <a:t>Recruitment: </a:t>
            </a:r>
            <a:r>
              <a:rPr lang="en-US" dirty="0"/>
              <a:t>introducing gamified elements can identify the best candidate and review candidates in the recruitment process.</a:t>
            </a:r>
            <a:endParaRPr lang="en-US" b="1" dirty="0"/>
          </a:p>
          <a:p>
            <a:pPr lvl="1"/>
            <a:r>
              <a:rPr lang="en-US" b="1" dirty="0"/>
              <a:t>Onboarding: </a:t>
            </a:r>
            <a:r>
              <a:rPr lang="en-US" dirty="0"/>
              <a:t>leveraging points and progress bars to onboard employees quickly and hassle-free.</a:t>
            </a:r>
            <a:endParaRPr lang="en-US" b="1" dirty="0"/>
          </a:p>
          <a:p>
            <a:pPr lvl="1"/>
            <a:r>
              <a:rPr lang="en-US" b="1" dirty="0"/>
              <a:t>Training: </a:t>
            </a:r>
            <a:r>
              <a:rPr lang="en-US" dirty="0"/>
              <a:t>use of game mechanics to encourage employees and reward them for learning and attending training sessions.</a:t>
            </a:r>
          </a:p>
          <a:p>
            <a:pPr marL="0" indent="0">
              <a:buNone/>
            </a:pPr>
            <a:endParaRPr lang="en-EG" b="1" dirty="0"/>
          </a:p>
        </p:txBody>
      </p:sp>
    </p:spTree>
    <p:extLst>
      <p:ext uri="{BB962C8B-B14F-4D97-AF65-F5344CB8AC3E}">
        <p14:creationId xmlns:p14="http://schemas.microsoft.com/office/powerpoint/2010/main" val="300086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3D23F-2D23-3D1C-C296-4996E588B4CA}"/>
              </a:ext>
            </a:extLst>
          </p:cNvPr>
          <p:cNvSpPr>
            <a:spLocks noGrp="1"/>
          </p:cNvSpPr>
          <p:nvPr>
            <p:ph type="title"/>
          </p:nvPr>
        </p:nvSpPr>
        <p:spPr>
          <a:xfrm>
            <a:off x="659234" y="957447"/>
            <a:ext cx="3383280" cy="4943105"/>
          </a:xfrm>
        </p:spPr>
        <p:txBody>
          <a:bodyPr anchor="ctr">
            <a:normAutofit/>
          </a:bodyPr>
          <a:lstStyle/>
          <a:p>
            <a:r>
              <a:rPr lang="en-US" dirty="0"/>
              <a:t>Application</a:t>
            </a:r>
            <a:r>
              <a:rPr lang="en-EG" dirty="0"/>
              <a:t> of Gamification in the Business World (Cont’d)</a:t>
            </a:r>
          </a:p>
        </p:txBody>
      </p:sp>
      <p:sp>
        <p:nvSpPr>
          <p:cNvPr id="17" name="Rectangle 16">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 name="Content Placeholder 2">
            <a:extLst>
              <a:ext uri="{FF2B5EF4-FFF2-40B4-BE49-F238E27FC236}">
                <a16:creationId xmlns:a16="http://schemas.microsoft.com/office/drawing/2014/main" id="{985CA8D1-8DB8-A76A-E3E9-4D76FA7DB40B}"/>
              </a:ext>
            </a:extLst>
          </p:cNvPr>
          <p:cNvGraphicFramePr>
            <a:graphicFrameLocks noGrp="1"/>
          </p:cNvGraphicFramePr>
          <p:nvPr>
            <p:ph idx="1"/>
            <p:extLst>
              <p:ext uri="{D42A27DB-BD31-4B8C-83A1-F6EECF244321}">
                <p14:modId xmlns:p14="http://schemas.microsoft.com/office/powerpoint/2010/main" val="3232616478"/>
              </p:ext>
            </p:extLst>
          </p:nvPr>
        </p:nvGraphicFramePr>
        <p:xfrm>
          <a:off x="4553712" y="219456"/>
          <a:ext cx="7397656" cy="6270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1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graphicEl>
                                              <a:dgm id="{C65DBCA6-01C0-44E6-A247-326BFAA2F689}"/>
                                            </p:graphicEl>
                                          </p:spTgt>
                                        </p:tgtEl>
                                        <p:attrNameLst>
                                          <p:attrName>style.visibility</p:attrName>
                                        </p:attrNameLst>
                                      </p:cBhvr>
                                      <p:to>
                                        <p:strVal val="visible"/>
                                      </p:to>
                                    </p:set>
                                    <p:anim calcmode="lin" valueType="num">
                                      <p:cBhvr additive="base">
                                        <p:cTn id="11" dur="500" fill="hold"/>
                                        <p:tgtEl>
                                          <p:spTgt spid="10">
                                            <p:graphicEl>
                                              <a:dgm id="{C65DBCA6-01C0-44E6-A247-326BFAA2F689}"/>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graphicEl>
                                              <a:dgm id="{C65DBCA6-01C0-44E6-A247-326BFAA2F689}"/>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graphicEl>
                                              <a:dgm id="{F16E7B59-6C14-4DC3-BB99-A2E97F72735C}"/>
                                            </p:graphicEl>
                                          </p:spTgt>
                                        </p:tgtEl>
                                        <p:attrNameLst>
                                          <p:attrName>style.visibility</p:attrName>
                                        </p:attrNameLst>
                                      </p:cBhvr>
                                      <p:to>
                                        <p:strVal val="visible"/>
                                      </p:to>
                                    </p:set>
                                    <p:anim calcmode="lin" valueType="num">
                                      <p:cBhvr additive="base">
                                        <p:cTn id="15" dur="500" fill="hold"/>
                                        <p:tgtEl>
                                          <p:spTgt spid="10">
                                            <p:graphicEl>
                                              <a:dgm id="{F16E7B59-6C14-4DC3-BB99-A2E97F72735C}"/>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graphicEl>
                                              <a:dgm id="{F16E7B59-6C14-4DC3-BB99-A2E97F72735C}"/>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graphicEl>
                                              <a:dgm id="{866C5705-091C-462D-B3D8-F3C170D10314}"/>
                                            </p:graphicEl>
                                          </p:spTgt>
                                        </p:tgtEl>
                                        <p:attrNameLst>
                                          <p:attrName>style.visibility</p:attrName>
                                        </p:attrNameLst>
                                      </p:cBhvr>
                                      <p:to>
                                        <p:strVal val="visible"/>
                                      </p:to>
                                    </p:set>
                                    <p:anim calcmode="lin" valueType="num">
                                      <p:cBhvr additive="base">
                                        <p:cTn id="19" dur="500" fill="hold"/>
                                        <p:tgtEl>
                                          <p:spTgt spid="10">
                                            <p:graphicEl>
                                              <a:dgm id="{866C5705-091C-462D-B3D8-F3C170D1031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graphicEl>
                                              <a:dgm id="{866C5705-091C-462D-B3D8-F3C170D1031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graphicEl>
                                              <a:dgm id="{936F6E05-5CFD-4334-AC9B-3521FEA3FB5A}"/>
                                            </p:graphicEl>
                                          </p:spTgt>
                                        </p:tgtEl>
                                        <p:attrNameLst>
                                          <p:attrName>style.visibility</p:attrName>
                                        </p:attrNameLst>
                                      </p:cBhvr>
                                      <p:to>
                                        <p:strVal val="visible"/>
                                      </p:to>
                                    </p:set>
                                    <p:anim calcmode="lin" valueType="num">
                                      <p:cBhvr additive="base">
                                        <p:cTn id="25" dur="500" fill="hold"/>
                                        <p:tgtEl>
                                          <p:spTgt spid="10">
                                            <p:graphicEl>
                                              <a:dgm id="{936F6E05-5CFD-4334-AC9B-3521FEA3FB5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graphicEl>
                                              <a:dgm id="{936F6E05-5CFD-4334-AC9B-3521FEA3FB5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graphicEl>
                                              <a:dgm id="{DFE6BDA9-957D-4485-B4E5-D5503804A211}"/>
                                            </p:graphicEl>
                                          </p:spTgt>
                                        </p:tgtEl>
                                        <p:attrNameLst>
                                          <p:attrName>style.visibility</p:attrName>
                                        </p:attrNameLst>
                                      </p:cBhvr>
                                      <p:to>
                                        <p:strVal val="visible"/>
                                      </p:to>
                                    </p:set>
                                    <p:anim calcmode="lin" valueType="num">
                                      <p:cBhvr additive="base">
                                        <p:cTn id="29" dur="500" fill="hold"/>
                                        <p:tgtEl>
                                          <p:spTgt spid="10">
                                            <p:graphicEl>
                                              <a:dgm id="{DFE6BDA9-957D-4485-B4E5-D5503804A211}"/>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graphicEl>
                                              <a:dgm id="{DFE6BDA9-957D-4485-B4E5-D5503804A211}"/>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graphicEl>
                                              <a:dgm id="{B06D0F7D-3A00-4903-AC14-7392CEC4C7E9}"/>
                                            </p:graphicEl>
                                          </p:spTgt>
                                        </p:tgtEl>
                                        <p:attrNameLst>
                                          <p:attrName>style.visibility</p:attrName>
                                        </p:attrNameLst>
                                      </p:cBhvr>
                                      <p:to>
                                        <p:strVal val="visible"/>
                                      </p:to>
                                    </p:set>
                                    <p:anim calcmode="lin" valueType="num">
                                      <p:cBhvr additive="base">
                                        <p:cTn id="33" dur="500" fill="hold"/>
                                        <p:tgtEl>
                                          <p:spTgt spid="10">
                                            <p:graphicEl>
                                              <a:dgm id="{B06D0F7D-3A00-4903-AC14-7392CEC4C7E9}"/>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graphicEl>
                                              <a:dgm id="{B06D0F7D-3A00-4903-AC14-7392CEC4C7E9}"/>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graphicEl>
                                              <a:dgm id="{5BD1109F-53DA-4BF0-862D-1793676ADA17}"/>
                                            </p:graphicEl>
                                          </p:spTgt>
                                        </p:tgtEl>
                                        <p:attrNameLst>
                                          <p:attrName>style.visibility</p:attrName>
                                        </p:attrNameLst>
                                      </p:cBhvr>
                                      <p:to>
                                        <p:strVal val="visible"/>
                                      </p:to>
                                    </p:set>
                                    <p:anim calcmode="lin" valueType="num">
                                      <p:cBhvr additive="base">
                                        <p:cTn id="39" dur="500" fill="hold"/>
                                        <p:tgtEl>
                                          <p:spTgt spid="10">
                                            <p:graphicEl>
                                              <a:dgm id="{5BD1109F-53DA-4BF0-862D-1793676ADA17}"/>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graphicEl>
                                              <a:dgm id="{5BD1109F-53DA-4BF0-862D-1793676ADA17}"/>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graphicEl>
                                              <a:dgm id="{A5EC7F84-8004-44D3-9702-6D65BF486470}"/>
                                            </p:graphicEl>
                                          </p:spTgt>
                                        </p:tgtEl>
                                        <p:attrNameLst>
                                          <p:attrName>style.visibility</p:attrName>
                                        </p:attrNameLst>
                                      </p:cBhvr>
                                      <p:to>
                                        <p:strVal val="visible"/>
                                      </p:to>
                                    </p:set>
                                    <p:anim calcmode="lin" valueType="num">
                                      <p:cBhvr additive="base">
                                        <p:cTn id="43" dur="500" fill="hold"/>
                                        <p:tgtEl>
                                          <p:spTgt spid="10">
                                            <p:graphicEl>
                                              <a:dgm id="{A5EC7F84-8004-44D3-9702-6D65BF48647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graphicEl>
                                              <a:dgm id="{A5EC7F84-8004-44D3-9702-6D65BF486470}"/>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graphicEl>
                                              <a:dgm id="{2A6BD4D3-D06E-4EC3-82B4-8AB3F7C9CE2F}"/>
                                            </p:graphicEl>
                                          </p:spTgt>
                                        </p:tgtEl>
                                        <p:attrNameLst>
                                          <p:attrName>style.visibility</p:attrName>
                                        </p:attrNameLst>
                                      </p:cBhvr>
                                      <p:to>
                                        <p:strVal val="visible"/>
                                      </p:to>
                                    </p:set>
                                    <p:anim calcmode="lin" valueType="num">
                                      <p:cBhvr additive="base">
                                        <p:cTn id="47" dur="500" fill="hold"/>
                                        <p:tgtEl>
                                          <p:spTgt spid="10">
                                            <p:graphicEl>
                                              <a:dgm id="{2A6BD4D3-D06E-4EC3-82B4-8AB3F7C9CE2F}"/>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
                                            <p:graphicEl>
                                              <a:dgm id="{2A6BD4D3-D06E-4EC3-82B4-8AB3F7C9CE2F}"/>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graphicEl>
                                              <a:dgm id="{891F927D-4647-4679-AFD9-BA2250135AD1}"/>
                                            </p:graphicEl>
                                          </p:spTgt>
                                        </p:tgtEl>
                                        <p:attrNameLst>
                                          <p:attrName>style.visibility</p:attrName>
                                        </p:attrNameLst>
                                      </p:cBhvr>
                                      <p:to>
                                        <p:strVal val="visible"/>
                                      </p:to>
                                    </p:set>
                                    <p:anim calcmode="lin" valueType="num">
                                      <p:cBhvr additive="base">
                                        <p:cTn id="53" dur="500" fill="hold"/>
                                        <p:tgtEl>
                                          <p:spTgt spid="10">
                                            <p:graphicEl>
                                              <a:dgm id="{891F927D-4647-4679-AFD9-BA2250135AD1}"/>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
                                            <p:graphicEl>
                                              <a:dgm id="{891F927D-4647-4679-AFD9-BA2250135AD1}"/>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
                                            <p:graphicEl>
                                              <a:dgm id="{A7B3782F-439F-4DCF-9EFC-4C976D4D848F}"/>
                                            </p:graphicEl>
                                          </p:spTgt>
                                        </p:tgtEl>
                                        <p:attrNameLst>
                                          <p:attrName>style.visibility</p:attrName>
                                        </p:attrNameLst>
                                      </p:cBhvr>
                                      <p:to>
                                        <p:strVal val="visible"/>
                                      </p:to>
                                    </p:set>
                                    <p:anim calcmode="lin" valueType="num">
                                      <p:cBhvr additive="base">
                                        <p:cTn id="57" dur="500" fill="hold"/>
                                        <p:tgtEl>
                                          <p:spTgt spid="10">
                                            <p:graphicEl>
                                              <a:dgm id="{A7B3782F-439F-4DCF-9EFC-4C976D4D848F}"/>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
                                            <p:graphicEl>
                                              <a:dgm id="{A7B3782F-439F-4DCF-9EFC-4C976D4D848F}"/>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
                                            <p:graphicEl>
                                              <a:dgm id="{F51812B7-5B8F-497C-A757-217435DDDB60}"/>
                                            </p:graphicEl>
                                          </p:spTgt>
                                        </p:tgtEl>
                                        <p:attrNameLst>
                                          <p:attrName>style.visibility</p:attrName>
                                        </p:attrNameLst>
                                      </p:cBhvr>
                                      <p:to>
                                        <p:strVal val="visible"/>
                                      </p:to>
                                    </p:set>
                                    <p:anim calcmode="lin" valueType="num">
                                      <p:cBhvr additive="base">
                                        <p:cTn id="61" dur="500" fill="hold"/>
                                        <p:tgtEl>
                                          <p:spTgt spid="10">
                                            <p:graphicEl>
                                              <a:dgm id="{F51812B7-5B8F-497C-A757-217435DDDB60}"/>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graphicEl>
                                              <a:dgm id="{F51812B7-5B8F-497C-A757-217435DDDB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4A0814-A444-AC46-C478-8861AF451F88}"/>
              </a:ext>
            </a:extLst>
          </p:cNvPr>
          <p:cNvSpPr>
            <a:spLocks noGrp="1"/>
          </p:cNvSpPr>
          <p:nvPr>
            <p:ph type="ctrTitle"/>
          </p:nvPr>
        </p:nvSpPr>
        <p:spPr>
          <a:xfrm>
            <a:off x="1524003" y="1999615"/>
            <a:ext cx="9144000" cy="2764028"/>
          </a:xfrm>
        </p:spPr>
        <p:txBody>
          <a:bodyPr anchor="ctr">
            <a:normAutofit/>
          </a:bodyPr>
          <a:lstStyle/>
          <a:p>
            <a:pPr algn="ctr"/>
            <a:r>
              <a:rPr lang="en-US" sz="7200"/>
              <a:t>T</a:t>
            </a:r>
            <a:r>
              <a:rPr lang="en-EG" sz="7200"/>
              <a:t>hank You </a:t>
            </a:r>
            <a:r>
              <a:rPr lang="en-EG" sz="7200">
                <a:sym typeface="Wingdings" pitchFamily="2" charset="2"/>
              </a:rPr>
              <a:t></a:t>
            </a:r>
            <a:endParaRPr lang="en-EG" sz="7200"/>
          </a:p>
        </p:txBody>
      </p:sp>
      <p:sp>
        <p:nvSpPr>
          <p:cNvPr id="3" name="Content Placeholder 2">
            <a:extLst>
              <a:ext uri="{FF2B5EF4-FFF2-40B4-BE49-F238E27FC236}">
                <a16:creationId xmlns:a16="http://schemas.microsoft.com/office/drawing/2014/main" id="{62D6C024-3E02-71A5-27F6-C289D483E4D3}"/>
              </a:ext>
            </a:extLst>
          </p:cNvPr>
          <p:cNvSpPr>
            <a:spLocks noGrp="1"/>
          </p:cNvSpPr>
          <p:nvPr>
            <p:ph type="subTitle" idx="1"/>
          </p:nvPr>
        </p:nvSpPr>
        <p:spPr>
          <a:xfrm>
            <a:off x="1966912" y="5645150"/>
            <a:ext cx="8258176" cy="631825"/>
          </a:xfrm>
        </p:spPr>
        <p:txBody>
          <a:bodyPr anchor="ctr">
            <a:normAutofit/>
          </a:bodyPr>
          <a:lstStyle/>
          <a:p>
            <a:pPr algn="ctr"/>
            <a:r>
              <a:rPr lang="en-EG" dirty="0"/>
              <a:t>Any Questions?!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72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36CC7-68FE-1410-7C44-7772D70365D1}"/>
              </a:ext>
            </a:extLst>
          </p:cNvPr>
          <p:cNvSpPr>
            <a:spLocks noGrp="1"/>
          </p:cNvSpPr>
          <p:nvPr>
            <p:ph type="title"/>
          </p:nvPr>
        </p:nvSpPr>
        <p:spPr>
          <a:xfrm>
            <a:off x="655320" y="429030"/>
            <a:ext cx="2834640" cy="5457589"/>
          </a:xfrm>
        </p:spPr>
        <p:txBody>
          <a:bodyPr anchor="ctr">
            <a:normAutofit/>
          </a:bodyPr>
          <a:lstStyle/>
          <a:p>
            <a:r>
              <a:rPr lang="en-US" sz="2800" dirty="0"/>
              <a:t>W</a:t>
            </a:r>
            <a:r>
              <a:rPr lang="en-EG" sz="2800" dirty="0"/>
              <a:t>hat is Gamification?</a:t>
            </a:r>
          </a:p>
        </p:txBody>
      </p:sp>
      <p:sp>
        <p:nvSpPr>
          <p:cNvPr id="19" name="Rectangle 18">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DE7D9400-ADC7-3B9E-2E40-A85AD2007B63}"/>
              </a:ext>
            </a:extLst>
          </p:cNvPr>
          <p:cNvGraphicFramePr>
            <a:graphicFrameLocks noGrp="1"/>
          </p:cNvGraphicFramePr>
          <p:nvPr>
            <p:ph idx="1"/>
            <p:extLst>
              <p:ext uri="{D42A27DB-BD31-4B8C-83A1-F6EECF244321}">
                <p14:modId xmlns:p14="http://schemas.microsoft.com/office/powerpoint/2010/main" val="2187800103"/>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2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graphicEl>
                                              <a:dgm id="{189B55BB-5BF1-47F3-8C9B-4823CEC295E8}"/>
                                            </p:graphicEl>
                                          </p:spTgt>
                                        </p:tgtEl>
                                        <p:attrNameLst>
                                          <p:attrName>style.visibility</p:attrName>
                                        </p:attrNameLst>
                                      </p:cBhvr>
                                      <p:to>
                                        <p:strVal val="visible"/>
                                      </p:to>
                                    </p:set>
                                    <p:anim calcmode="lin" valueType="num">
                                      <p:cBhvr additive="base">
                                        <p:cTn id="11" dur="500" fill="hold"/>
                                        <p:tgtEl>
                                          <p:spTgt spid="7">
                                            <p:graphicEl>
                                              <a:dgm id="{189B55BB-5BF1-47F3-8C9B-4823CEC295E8}"/>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graphicEl>
                                              <a:dgm id="{189B55BB-5BF1-47F3-8C9B-4823CEC295E8}"/>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graphicEl>
                                              <a:dgm id="{AD696CFD-D369-4C80-B467-78121CB259E2}"/>
                                            </p:graphicEl>
                                          </p:spTgt>
                                        </p:tgtEl>
                                        <p:attrNameLst>
                                          <p:attrName>style.visibility</p:attrName>
                                        </p:attrNameLst>
                                      </p:cBhvr>
                                      <p:to>
                                        <p:strVal val="visible"/>
                                      </p:to>
                                    </p:set>
                                    <p:anim calcmode="lin" valueType="num">
                                      <p:cBhvr additive="base">
                                        <p:cTn id="15" dur="500" fill="hold"/>
                                        <p:tgtEl>
                                          <p:spTgt spid="7">
                                            <p:graphicEl>
                                              <a:dgm id="{AD696CFD-D369-4C80-B467-78121CB259E2}"/>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graphicEl>
                                              <a:dgm id="{AD696CFD-D369-4C80-B467-78121CB259E2}"/>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graphicEl>
                                              <a:dgm id="{2F779299-3869-492F-BEB4-24EC0EE36786}"/>
                                            </p:graphicEl>
                                          </p:spTgt>
                                        </p:tgtEl>
                                        <p:attrNameLst>
                                          <p:attrName>style.visibility</p:attrName>
                                        </p:attrNameLst>
                                      </p:cBhvr>
                                      <p:to>
                                        <p:strVal val="visible"/>
                                      </p:to>
                                    </p:set>
                                    <p:anim calcmode="lin" valueType="num">
                                      <p:cBhvr additive="base">
                                        <p:cTn id="19" dur="500" fill="hold"/>
                                        <p:tgtEl>
                                          <p:spTgt spid="7">
                                            <p:graphicEl>
                                              <a:dgm id="{2F779299-3869-492F-BEB4-24EC0EE3678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2F779299-3869-492F-BEB4-24EC0EE3678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9FBAF024-9163-4C1C-815D-F5A4F37735BA}"/>
                                            </p:graphicEl>
                                          </p:spTgt>
                                        </p:tgtEl>
                                        <p:attrNameLst>
                                          <p:attrName>style.visibility</p:attrName>
                                        </p:attrNameLst>
                                      </p:cBhvr>
                                      <p:to>
                                        <p:strVal val="visible"/>
                                      </p:to>
                                    </p:set>
                                    <p:anim calcmode="lin" valueType="num">
                                      <p:cBhvr additive="base">
                                        <p:cTn id="25" dur="500" fill="hold"/>
                                        <p:tgtEl>
                                          <p:spTgt spid="7">
                                            <p:graphicEl>
                                              <a:dgm id="{9FBAF024-9163-4C1C-815D-F5A4F37735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9FBAF024-9163-4C1C-815D-F5A4F37735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graphicEl>
                                              <a:dgm id="{7A337D10-211D-4A66-A381-8779E822CB2D}"/>
                                            </p:graphicEl>
                                          </p:spTgt>
                                        </p:tgtEl>
                                        <p:attrNameLst>
                                          <p:attrName>style.visibility</p:attrName>
                                        </p:attrNameLst>
                                      </p:cBhvr>
                                      <p:to>
                                        <p:strVal val="visible"/>
                                      </p:to>
                                    </p:set>
                                    <p:anim calcmode="lin" valueType="num">
                                      <p:cBhvr additive="base">
                                        <p:cTn id="29" dur="500" fill="hold"/>
                                        <p:tgtEl>
                                          <p:spTgt spid="7">
                                            <p:graphicEl>
                                              <a:dgm id="{7A337D10-211D-4A66-A381-8779E822CB2D}"/>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graphicEl>
                                              <a:dgm id="{7A337D10-211D-4A66-A381-8779E822CB2D}"/>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graphicEl>
                                              <a:dgm id="{3E31B9CE-8000-4A72-B375-3A6B4C5FC659}"/>
                                            </p:graphicEl>
                                          </p:spTgt>
                                        </p:tgtEl>
                                        <p:attrNameLst>
                                          <p:attrName>style.visibility</p:attrName>
                                        </p:attrNameLst>
                                      </p:cBhvr>
                                      <p:to>
                                        <p:strVal val="visible"/>
                                      </p:to>
                                    </p:set>
                                    <p:anim calcmode="lin" valueType="num">
                                      <p:cBhvr additive="base">
                                        <p:cTn id="33" dur="500" fill="hold"/>
                                        <p:tgtEl>
                                          <p:spTgt spid="7">
                                            <p:graphicEl>
                                              <a:dgm id="{3E31B9CE-8000-4A72-B375-3A6B4C5FC659}"/>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graphicEl>
                                              <a:dgm id="{3E31B9CE-8000-4A72-B375-3A6B4C5FC659}"/>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graphicEl>
                                              <a:dgm id="{FD6234BE-23A0-4BBB-AF8D-DEA9F27C0C16}"/>
                                            </p:graphicEl>
                                          </p:spTgt>
                                        </p:tgtEl>
                                        <p:attrNameLst>
                                          <p:attrName>style.visibility</p:attrName>
                                        </p:attrNameLst>
                                      </p:cBhvr>
                                      <p:to>
                                        <p:strVal val="visible"/>
                                      </p:to>
                                    </p:set>
                                    <p:anim calcmode="lin" valueType="num">
                                      <p:cBhvr additive="base">
                                        <p:cTn id="39" dur="500" fill="hold"/>
                                        <p:tgtEl>
                                          <p:spTgt spid="7">
                                            <p:graphicEl>
                                              <a:dgm id="{FD6234BE-23A0-4BBB-AF8D-DEA9F27C0C16}"/>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graphicEl>
                                              <a:dgm id="{FD6234BE-23A0-4BBB-AF8D-DEA9F27C0C16}"/>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graphicEl>
                                              <a:dgm id="{9B7A9E7E-0636-4D86-AF35-1F4D2FBC604B}"/>
                                            </p:graphicEl>
                                          </p:spTgt>
                                        </p:tgtEl>
                                        <p:attrNameLst>
                                          <p:attrName>style.visibility</p:attrName>
                                        </p:attrNameLst>
                                      </p:cBhvr>
                                      <p:to>
                                        <p:strVal val="visible"/>
                                      </p:to>
                                    </p:set>
                                    <p:anim calcmode="lin" valueType="num">
                                      <p:cBhvr additive="base">
                                        <p:cTn id="43" dur="500" fill="hold"/>
                                        <p:tgtEl>
                                          <p:spTgt spid="7">
                                            <p:graphicEl>
                                              <a:dgm id="{9B7A9E7E-0636-4D86-AF35-1F4D2FBC604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9B7A9E7E-0636-4D86-AF35-1F4D2FBC604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graphicEl>
                                              <a:dgm id="{F518A522-836C-4A0F-936E-CA3166B24647}"/>
                                            </p:graphicEl>
                                          </p:spTgt>
                                        </p:tgtEl>
                                        <p:attrNameLst>
                                          <p:attrName>style.visibility</p:attrName>
                                        </p:attrNameLst>
                                      </p:cBhvr>
                                      <p:to>
                                        <p:strVal val="visible"/>
                                      </p:to>
                                    </p:set>
                                    <p:anim calcmode="lin" valueType="num">
                                      <p:cBhvr additive="base">
                                        <p:cTn id="47" dur="500" fill="hold"/>
                                        <p:tgtEl>
                                          <p:spTgt spid="7">
                                            <p:graphicEl>
                                              <a:dgm id="{F518A522-836C-4A0F-936E-CA3166B24647}"/>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graphicEl>
                                              <a:dgm id="{F518A522-836C-4A0F-936E-CA3166B2464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4C89-F100-C35C-33E0-494032411CFF}"/>
              </a:ext>
            </a:extLst>
          </p:cNvPr>
          <p:cNvSpPr>
            <a:spLocks noGrp="1"/>
          </p:cNvSpPr>
          <p:nvPr>
            <p:ph type="title"/>
          </p:nvPr>
        </p:nvSpPr>
        <p:spPr>
          <a:xfrm>
            <a:off x="841248" y="251312"/>
            <a:ext cx="10506456" cy="1010264"/>
          </a:xfrm>
        </p:spPr>
        <p:txBody>
          <a:bodyPr anchor="ctr">
            <a:normAutofit/>
          </a:bodyPr>
          <a:lstStyle/>
          <a:p>
            <a:r>
              <a:rPr lang="en-EG"/>
              <a:t>Game Elements</a:t>
            </a:r>
            <a:endParaRPr lang="en-EG" dirty="0"/>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2643A99-9B48-5B57-2EBD-DEF93BBE304E}"/>
              </a:ext>
            </a:extLst>
          </p:cNvPr>
          <p:cNvGraphicFramePr>
            <a:graphicFrameLocks noGrp="1"/>
          </p:cNvGraphicFramePr>
          <p:nvPr>
            <p:ph idx="1"/>
            <p:extLst>
              <p:ext uri="{D42A27DB-BD31-4B8C-83A1-F6EECF244321}">
                <p14:modId xmlns:p14="http://schemas.microsoft.com/office/powerpoint/2010/main" val="42748615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142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2294D198-B85F-B941-9CD0-51333C7672B2}"/>
                                            </p:graphicEl>
                                          </p:spTgt>
                                        </p:tgtEl>
                                        <p:attrNameLst>
                                          <p:attrName>style.visibility</p:attrName>
                                        </p:attrNameLst>
                                      </p:cBhvr>
                                      <p:to>
                                        <p:strVal val="visible"/>
                                      </p:to>
                                    </p:set>
                                    <p:anim calcmode="lin" valueType="num">
                                      <p:cBhvr additive="base">
                                        <p:cTn id="11" dur="500" fill="hold"/>
                                        <p:tgtEl>
                                          <p:spTgt spid="5">
                                            <p:graphicEl>
                                              <a:dgm id="{2294D198-B85F-B941-9CD0-51333C7672B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2294D198-B85F-B941-9CD0-51333C7672B2}"/>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77B8ED82-7C93-E647-981A-0EC0BE208931}"/>
                                            </p:graphicEl>
                                          </p:spTgt>
                                        </p:tgtEl>
                                        <p:attrNameLst>
                                          <p:attrName>style.visibility</p:attrName>
                                        </p:attrNameLst>
                                      </p:cBhvr>
                                      <p:to>
                                        <p:strVal val="visible"/>
                                      </p:to>
                                    </p:set>
                                    <p:anim calcmode="lin" valueType="num">
                                      <p:cBhvr additive="base">
                                        <p:cTn id="17" dur="500" fill="hold"/>
                                        <p:tgtEl>
                                          <p:spTgt spid="5">
                                            <p:graphicEl>
                                              <a:dgm id="{77B8ED82-7C93-E647-981A-0EC0BE208931}"/>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77B8ED82-7C93-E647-981A-0EC0BE208931}"/>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graphicEl>
                                              <a:dgm id="{806990D5-6A53-044C-9569-B13454126258}"/>
                                            </p:graphicEl>
                                          </p:spTgt>
                                        </p:tgtEl>
                                        <p:attrNameLst>
                                          <p:attrName>style.visibility</p:attrName>
                                        </p:attrNameLst>
                                      </p:cBhvr>
                                      <p:to>
                                        <p:strVal val="visible"/>
                                      </p:to>
                                    </p:set>
                                    <p:anim calcmode="lin" valueType="num">
                                      <p:cBhvr additive="base">
                                        <p:cTn id="23" dur="500" fill="hold"/>
                                        <p:tgtEl>
                                          <p:spTgt spid="5">
                                            <p:graphicEl>
                                              <a:dgm id="{806990D5-6A53-044C-9569-B13454126258}"/>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806990D5-6A53-044C-9569-B13454126258}"/>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graphicEl>
                                              <a:dgm id="{C639C7EA-93D1-214D-B4F0-740E3504DD7F}"/>
                                            </p:graphicEl>
                                          </p:spTgt>
                                        </p:tgtEl>
                                        <p:attrNameLst>
                                          <p:attrName>style.visibility</p:attrName>
                                        </p:attrNameLst>
                                      </p:cBhvr>
                                      <p:to>
                                        <p:strVal val="visible"/>
                                      </p:to>
                                    </p:set>
                                    <p:anim calcmode="lin" valueType="num">
                                      <p:cBhvr additive="base">
                                        <p:cTn id="29" dur="500" fill="hold"/>
                                        <p:tgtEl>
                                          <p:spTgt spid="5">
                                            <p:graphicEl>
                                              <a:dgm id="{C639C7EA-93D1-214D-B4F0-740E3504DD7F}"/>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C639C7EA-93D1-214D-B4F0-740E3504DD7F}"/>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graphicEl>
                                              <a:dgm id="{490C6612-A84F-1148-A453-8AB56FAEEFF6}"/>
                                            </p:graphicEl>
                                          </p:spTgt>
                                        </p:tgtEl>
                                        <p:attrNameLst>
                                          <p:attrName>style.visibility</p:attrName>
                                        </p:attrNameLst>
                                      </p:cBhvr>
                                      <p:to>
                                        <p:strVal val="visible"/>
                                      </p:to>
                                    </p:set>
                                    <p:anim calcmode="lin" valueType="num">
                                      <p:cBhvr additive="base">
                                        <p:cTn id="35" dur="500" fill="hold"/>
                                        <p:tgtEl>
                                          <p:spTgt spid="5">
                                            <p:graphicEl>
                                              <a:dgm id="{490C6612-A84F-1148-A453-8AB56FAEEFF6}"/>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graphicEl>
                                              <a:dgm id="{490C6612-A84F-1148-A453-8AB56FAEEFF6}"/>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graphicEl>
                                              <a:dgm id="{6DC34B3B-1A5A-3048-BAE3-F9973BE98BEF}"/>
                                            </p:graphicEl>
                                          </p:spTgt>
                                        </p:tgtEl>
                                        <p:attrNameLst>
                                          <p:attrName>style.visibility</p:attrName>
                                        </p:attrNameLst>
                                      </p:cBhvr>
                                      <p:to>
                                        <p:strVal val="visible"/>
                                      </p:to>
                                    </p:set>
                                    <p:anim calcmode="lin" valueType="num">
                                      <p:cBhvr additive="base">
                                        <p:cTn id="41" dur="500" fill="hold"/>
                                        <p:tgtEl>
                                          <p:spTgt spid="5">
                                            <p:graphicEl>
                                              <a:dgm id="{6DC34B3B-1A5A-3048-BAE3-F9973BE98BEF}"/>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graphicEl>
                                              <a:dgm id="{6DC34B3B-1A5A-3048-BAE3-F9973BE98BEF}"/>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graphicEl>
                                              <a:dgm id="{152A5FB2-0654-6D4A-A551-34D1AF6D9B46}"/>
                                            </p:graphicEl>
                                          </p:spTgt>
                                        </p:tgtEl>
                                        <p:attrNameLst>
                                          <p:attrName>style.visibility</p:attrName>
                                        </p:attrNameLst>
                                      </p:cBhvr>
                                      <p:to>
                                        <p:strVal val="visible"/>
                                      </p:to>
                                    </p:set>
                                    <p:anim calcmode="lin" valueType="num">
                                      <p:cBhvr additive="base">
                                        <p:cTn id="47" dur="500" fill="hold"/>
                                        <p:tgtEl>
                                          <p:spTgt spid="5">
                                            <p:graphicEl>
                                              <a:dgm id="{152A5FB2-0654-6D4A-A551-34D1AF6D9B46}"/>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152A5FB2-0654-6D4A-A551-34D1AF6D9B46}"/>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graphicEl>
                                              <a:dgm id="{0607A818-34A9-854B-A4A3-AFB74B3F218F}"/>
                                            </p:graphicEl>
                                          </p:spTgt>
                                        </p:tgtEl>
                                        <p:attrNameLst>
                                          <p:attrName>style.visibility</p:attrName>
                                        </p:attrNameLst>
                                      </p:cBhvr>
                                      <p:to>
                                        <p:strVal val="visible"/>
                                      </p:to>
                                    </p:set>
                                    <p:anim calcmode="lin" valueType="num">
                                      <p:cBhvr additive="base">
                                        <p:cTn id="53" dur="500" fill="hold"/>
                                        <p:tgtEl>
                                          <p:spTgt spid="5">
                                            <p:graphicEl>
                                              <a:dgm id="{0607A818-34A9-854B-A4A3-AFB74B3F218F}"/>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graphicEl>
                                              <a:dgm id="{0607A818-34A9-854B-A4A3-AFB74B3F218F}"/>
                                            </p:graphic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
                                            <p:graphicEl>
                                              <a:dgm id="{9038A1BB-620A-FE42-BD35-6B19694068C6}"/>
                                            </p:graphicEl>
                                          </p:spTgt>
                                        </p:tgtEl>
                                        <p:attrNameLst>
                                          <p:attrName>style.visibility</p:attrName>
                                        </p:attrNameLst>
                                      </p:cBhvr>
                                      <p:to>
                                        <p:strVal val="visible"/>
                                      </p:to>
                                    </p:set>
                                    <p:anim calcmode="lin" valueType="num">
                                      <p:cBhvr additive="base">
                                        <p:cTn id="59" dur="500" fill="hold"/>
                                        <p:tgtEl>
                                          <p:spTgt spid="5">
                                            <p:graphicEl>
                                              <a:dgm id="{9038A1BB-620A-FE42-BD35-6B19694068C6}"/>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graphicEl>
                                              <a:dgm id="{9038A1BB-620A-FE42-BD35-6B19694068C6}"/>
                                            </p:graphic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graphicEl>
                                              <a:dgm id="{36FBF75A-10A0-D54A-967B-A9438AEE9E7D}"/>
                                            </p:graphicEl>
                                          </p:spTgt>
                                        </p:tgtEl>
                                        <p:attrNameLst>
                                          <p:attrName>style.visibility</p:attrName>
                                        </p:attrNameLst>
                                      </p:cBhvr>
                                      <p:to>
                                        <p:strVal val="visible"/>
                                      </p:to>
                                    </p:set>
                                    <p:anim calcmode="lin" valueType="num">
                                      <p:cBhvr additive="base">
                                        <p:cTn id="65" dur="500" fill="hold"/>
                                        <p:tgtEl>
                                          <p:spTgt spid="5">
                                            <p:graphicEl>
                                              <a:dgm id="{36FBF75A-10A0-D54A-967B-A9438AEE9E7D}"/>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graphicEl>
                                              <a:dgm id="{36FBF75A-10A0-D54A-967B-A9438AEE9E7D}"/>
                                            </p:graphic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
                                            <p:graphicEl>
                                              <a:dgm id="{F980FADF-F851-4C44-AA86-437F89C7B181}"/>
                                            </p:graphicEl>
                                          </p:spTgt>
                                        </p:tgtEl>
                                        <p:attrNameLst>
                                          <p:attrName>style.visibility</p:attrName>
                                        </p:attrNameLst>
                                      </p:cBhvr>
                                      <p:to>
                                        <p:strVal val="visible"/>
                                      </p:to>
                                    </p:set>
                                    <p:anim calcmode="lin" valueType="num">
                                      <p:cBhvr additive="base">
                                        <p:cTn id="71" dur="500" fill="hold"/>
                                        <p:tgtEl>
                                          <p:spTgt spid="5">
                                            <p:graphicEl>
                                              <a:dgm id="{F980FADF-F851-4C44-AA86-437F89C7B181}"/>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graphicEl>
                                              <a:dgm id="{F980FADF-F851-4C44-AA86-437F89C7B18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92B0B-F6A8-66FB-DA2E-7E9A0BE66C2D}"/>
              </a:ext>
            </a:extLst>
          </p:cNvPr>
          <p:cNvSpPr>
            <a:spLocks noGrp="1"/>
          </p:cNvSpPr>
          <p:nvPr>
            <p:ph type="title"/>
          </p:nvPr>
        </p:nvSpPr>
        <p:spPr>
          <a:xfrm>
            <a:off x="5080216" y="1076324"/>
            <a:ext cx="6272784" cy="1535051"/>
          </a:xfrm>
        </p:spPr>
        <p:txBody>
          <a:bodyPr anchor="b">
            <a:normAutofit/>
          </a:bodyPr>
          <a:lstStyle/>
          <a:p>
            <a:r>
              <a:rPr lang="en-EG" sz="5200" dirty="0"/>
              <a:t>Game Elements (Cont’d)</a:t>
            </a:r>
          </a:p>
        </p:txBody>
      </p:sp>
      <p:pic>
        <p:nvPicPr>
          <p:cNvPr id="5" name="Picture 4" descr="3D rendering of game pieces tied together with a rope">
            <a:extLst>
              <a:ext uri="{FF2B5EF4-FFF2-40B4-BE49-F238E27FC236}">
                <a16:creationId xmlns:a16="http://schemas.microsoft.com/office/drawing/2014/main" id="{91A196BF-A08B-4225-E04E-DB7F39AD3DA0}"/>
              </a:ext>
            </a:extLst>
          </p:cNvPr>
          <p:cNvPicPr>
            <a:picLocks noChangeAspect="1"/>
          </p:cNvPicPr>
          <p:nvPr/>
        </p:nvPicPr>
        <p:blipFill rotWithShape="1">
          <a:blip r:embed="rId2"/>
          <a:srcRect l="12279" r="3845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7BE8DFD-9548-CB36-8CAD-1A128B1F8F3E}"/>
              </a:ext>
            </a:extLst>
          </p:cNvPr>
          <p:cNvSpPr>
            <a:spLocks noGrp="1"/>
          </p:cNvSpPr>
          <p:nvPr>
            <p:ph idx="1"/>
          </p:nvPr>
        </p:nvSpPr>
        <p:spPr>
          <a:xfrm>
            <a:off x="4848447" y="3123142"/>
            <a:ext cx="6953693" cy="3734858"/>
          </a:xfrm>
        </p:spPr>
        <p:txBody>
          <a:bodyPr>
            <a:normAutofit fontScale="92500"/>
          </a:bodyPr>
          <a:lstStyle/>
          <a:p>
            <a:pPr>
              <a:lnSpc>
                <a:spcPct val="100000"/>
              </a:lnSpc>
            </a:pPr>
            <a:r>
              <a:rPr lang="en-US" dirty="0"/>
              <a:t>Gamification serves user engagement, cooperation, and collaboration.</a:t>
            </a:r>
          </a:p>
          <a:p>
            <a:pPr>
              <a:lnSpc>
                <a:spcPct val="100000"/>
              </a:lnSpc>
            </a:pPr>
            <a:r>
              <a:rPr lang="en-US" dirty="0"/>
              <a:t>Gamification is implementing game mechanics in non-game contexts to make it more engaging and fun.</a:t>
            </a:r>
          </a:p>
          <a:p>
            <a:pPr>
              <a:lnSpc>
                <a:spcPct val="100000"/>
              </a:lnSpc>
            </a:pPr>
            <a:r>
              <a:rPr lang="en-US" dirty="0"/>
              <a:t>Some applications include gamification of the sales and marketing process targeted toward customers and suppliers and gamifying the HR process to engage and motivate employees and encourage positive behavior and habits.</a:t>
            </a:r>
          </a:p>
          <a:p>
            <a:pPr>
              <a:lnSpc>
                <a:spcPct val="100000"/>
              </a:lnSpc>
            </a:pPr>
            <a:endParaRPr lang="en-EG" dirty="0"/>
          </a:p>
        </p:txBody>
      </p:sp>
    </p:spTree>
    <p:extLst>
      <p:ext uri="{BB962C8B-B14F-4D97-AF65-F5344CB8AC3E}">
        <p14:creationId xmlns:p14="http://schemas.microsoft.com/office/powerpoint/2010/main" val="409653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B48FB-7382-B568-48F4-76678A78002D}"/>
              </a:ext>
            </a:extLst>
          </p:cNvPr>
          <p:cNvSpPr>
            <a:spLocks noGrp="1"/>
          </p:cNvSpPr>
          <p:nvPr>
            <p:ph type="title"/>
          </p:nvPr>
        </p:nvSpPr>
        <p:spPr>
          <a:xfrm>
            <a:off x="5080216" y="1076324"/>
            <a:ext cx="6272784" cy="1535051"/>
          </a:xfrm>
        </p:spPr>
        <p:txBody>
          <a:bodyPr anchor="b">
            <a:normAutofit/>
          </a:bodyPr>
          <a:lstStyle/>
          <a:p>
            <a:r>
              <a:rPr lang="en-EG" sz="5200" dirty="0"/>
              <a:t>Gamification in Business</a:t>
            </a:r>
          </a:p>
        </p:txBody>
      </p:sp>
      <p:pic>
        <p:nvPicPr>
          <p:cNvPr id="5" name="Picture 4" descr="Gadgets on a desk">
            <a:extLst>
              <a:ext uri="{FF2B5EF4-FFF2-40B4-BE49-F238E27FC236}">
                <a16:creationId xmlns:a16="http://schemas.microsoft.com/office/drawing/2014/main" id="{DA4595F2-746C-A169-D73A-86436D086E86}"/>
              </a:ext>
            </a:extLst>
          </p:cNvPr>
          <p:cNvPicPr>
            <a:picLocks noChangeAspect="1"/>
          </p:cNvPicPr>
          <p:nvPr/>
        </p:nvPicPr>
        <p:blipFill rotWithShape="1">
          <a:blip r:embed="rId2"/>
          <a:srcRect l="16254" r="34476"/>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0BB1A3E-E6EB-8A89-72CA-E84E36D593FE}"/>
              </a:ext>
            </a:extLst>
          </p:cNvPr>
          <p:cNvSpPr>
            <a:spLocks noGrp="1"/>
          </p:cNvSpPr>
          <p:nvPr>
            <p:ph idx="1"/>
          </p:nvPr>
        </p:nvSpPr>
        <p:spPr>
          <a:xfrm>
            <a:off x="5080215" y="3049990"/>
            <a:ext cx="6694689" cy="3623526"/>
          </a:xfrm>
        </p:spPr>
        <p:txBody>
          <a:bodyPr>
            <a:normAutofit lnSpcReduction="10000"/>
          </a:bodyPr>
          <a:lstStyle/>
          <a:p>
            <a:pPr>
              <a:lnSpc>
                <a:spcPct val="100000"/>
              </a:lnSpc>
            </a:pPr>
            <a:r>
              <a:rPr lang="en-EG" sz="1800" dirty="0"/>
              <a:t>Today, Gamification has become tremendously popular </a:t>
            </a:r>
            <a:r>
              <a:rPr lang="en-US" sz="1800" dirty="0"/>
              <a:t>among</a:t>
            </a:r>
            <a:r>
              <a:rPr lang="en-EG" sz="1800" dirty="0"/>
              <a:t> non-gaming environments.</a:t>
            </a:r>
          </a:p>
          <a:p>
            <a:pPr>
              <a:lnSpc>
                <a:spcPct val="100000"/>
              </a:lnSpc>
            </a:pPr>
            <a:r>
              <a:rPr lang="en-US" sz="1800" dirty="0"/>
              <a:t>Gamification transforming the business domain:</a:t>
            </a:r>
          </a:p>
          <a:p>
            <a:pPr lvl="1">
              <a:lnSpc>
                <a:spcPct val="100000"/>
              </a:lnSpc>
            </a:pPr>
            <a:r>
              <a:rPr lang="en-US" sz="1800" dirty="0"/>
              <a:t>The global gamification market size is projected to grow from $9.1 billion in 2020 to $30.7 billion by 2025.</a:t>
            </a:r>
          </a:p>
          <a:p>
            <a:pPr lvl="1">
              <a:lnSpc>
                <a:spcPct val="100000"/>
              </a:lnSpc>
            </a:pPr>
            <a:r>
              <a:rPr lang="en-US" sz="1800" dirty="0"/>
              <a:t>95% of employees enjoy using gaming-inspired elements in their work.</a:t>
            </a:r>
          </a:p>
          <a:p>
            <a:pPr lvl="1">
              <a:lnSpc>
                <a:spcPct val="100000"/>
              </a:lnSpc>
            </a:pPr>
            <a:r>
              <a:rPr lang="en-US" sz="1800" dirty="0"/>
              <a:t>Gamification participants score 14% higher on skill-based assessments.</a:t>
            </a:r>
          </a:p>
          <a:p>
            <a:pPr lvl="1">
              <a:lnSpc>
                <a:spcPct val="100000"/>
              </a:lnSpc>
            </a:pPr>
            <a:r>
              <a:rPr lang="en-US" sz="1800" dirty="0"/>
              <a:t>72% of employees claim gamification inspires them to work harder.</a:t>
            </a:r>
          </a:p>
          <a:p>
            <a:pPr lvl="1">
              <a:lnSpc>
                <a:spcPct val="100000"/>
              </a:lnSpc>
            </a:pPr>
            <a:r>
              <a:rPr lang="en-US" sz="1800" dirty="0"/>
              <a:t>Using gamified activities increases motivation by 48%</a:t>
            </a:r>
            <a:endParaRPr lang="en-EG" sz="1800" dirty="0"/>
          </a:p>
        </p:txBody>
      </p:sp>
    </p:spTree>
    <p:extLst>
      <p:ext uri="{BB962C8B-B14F-4D97-AF65-F5344CB8AC3E}">
        <p14:creationId xmlns:p14="http://schemas.microsoft.com/office/powerpoint/2010/main" val="278169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A2B288-59C8-A9ED-D9DF-AAF315D47FAC}"/>
              </a:ext>
            </a:extLst>
          </p:cNvPr>
          <p:cNvSpPr>
            <a:spLocks noGrp="1"/>
          </p:cNvSpPr>
          <p:nvPr>
            <p:ph type="title"/>
          </p:nvPr>
        </p:nvSpPr>
        <p:spPr>
          <a:xfrm>
            <a:off x="1115568" y="548640"/>
            <a:ext cx="10168128" cy="1179576"/>
          </a:xfrm>
        </p:spPr>
        <p:txBody>
          <a:bodyPr>
            <a:normAutofit/>
          </a:bodyPr>
          <a:lstStyle/>
          <a:p>
            <a:r>
              <a:rPr lang="en-US" dirty="0"/>
              <a:t>C</a:t>
            </a:r>
            <a:r>
              <a:rPr lang="en-EG" dirty="0"/>
              <a:t>haracteristics of Gamification</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07AFB11-3500-9D16-B5A4-7DF11D51F6BD}"/>
              </a:ext>
            </a:extLst>
          </p:cNvPr>
          <p:cNvGraphicFramePr>
            <a:graphicFrameLocks noGrp="1"/>
          </p:cNvGraphicFramePr>
          <p:nvPr>
            <p:ph idx="1"/>
            <p:extLst>
              <p:ext uri="{D42A27DB-BD31-4B8C-83A1-F6EECF244321}">
                <p14:modId xmlns:p14="http://schemas.microsoft.com/office/powerpoint/2010/main" val="4140411374"/>
              </p:ext>
            </p:extLst>
          </p:nvPr>
        </p:nvGraphicFramePr>
        <p:xfrm>
          <a:off x="558209" y="2269729"/>
          <a:ext cx="11345033" cy="4275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998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C3563697-3239-430F-9CDE-1824A55ACF7E}"/>
                                            </p:graphicEl>
                                          </p:spTgt>
                                        </p:tgtEl>
                                        <p:attrNameLst>
                                          <p:attrName>style.visibility</p:attrName>
                                        </p:attrNameLst>
                                      </p:cBhvr>
                                      <p:to>
                                        <p:strVal val="visible"/>
                                      </p:to>
                                    </p:set>
                                    <p:anim calcmode="lin" valueType="num">
                                      <p:cBhvr additive="base">
                                        <p:cTn id="11" dur="500" fill="hold"/>
                                        <p:tgtEl>
                                          <p:spTgt spid="5">
                                            <p:graphicEl>
                                              <a:dgm id="{C3563697-3239-430F-9CDE-1824A55ACF7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C3563697-3239-430F-9CDE-1824A55ACF7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graphicEl>
                                              <a:dgm id="{46A8777C-D11F-49BD-B783-AAD5B6375697}"/>
                                            </p:graphicEl>
                                          </p:spTgt>
                                        </p:tgtEl>
                                        <p:attrNameLst>
                                          <p:attrName>style.visibility</p:attrName>
                                        </p:attrNameLst>
                                      </p:cBhvr>
                                      <p:to>
                                        <p:strVal val="visible"/>
                                      </p:to>
                                    </p:set>
                                    <p:anim calcmode="lin" valueType="num">
                                      <p:cBhvr additive="base">
                                        <p:cTn id="15" dur="500" fill="hold"/>
                                        <p:tgtEl>
                                          <p:spTgt spid="5">
                                            <p:graphicEl>
                                              <a:dgm id="{46A8777C-D11F-49BD-B783-AAD5B6375697}"/>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46A8777C-D11F-49BD-B783-AAD5B6375697}"/>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graphicEl>
                                              <a:dgm id="{8588DA74-6C32-48B6-8445-A03AE51408A7}"/>
                                            </p:graphicEl>
                                          </p:spTgt>
                                        </p:tgtEl>
                                        <p:attrNameLst>
                                          <p:attrName>style.visibility</p:attrName>
                                        </p:attrNameLst>
                                      </p:cBhvr>
                                      <p:to>
                                        <p:strVal val="visible"/>
                                      </p:to>
                                    </p:set>
                                    <p:anim calcmode="lin" valueType="num">
                                      <p:cBhvr additive="base">
                                        <p:cTn id="19" dur="500" fill="hold"/>
                                        <p:tgtEl>
                                          <p:spTgt spid="5">
                                            <p:graphicEl>
                                              <a:dgm id="{8588DA74-6C32-48B6-8445-A03AE51408A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8588DA74-6C32-48B6-8445-A03AE51408A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A0DA9EBA-6B60-4828-A1A2-BFB102BFBE32}"/>
                                            </p:graphicEl>
                                          </p:spTgt>
                                        </p:tgtEl>
                                        <p:attrNameLst>
                                          <p:attrName>style.visibility</p:attrName>
                                        </p:attrNameLst>
                                      </p:cBhvr>
                                      <p:to>
                                        <p:strVal val="visible"/>
                                      </p:to>
                                    </p:set>
                                    <p:anim calcmode="lin" valueType="num">
                                      <p:cBhvr additive="base">
                                        <p:cTn id="25" dur="500" fill="hold"/>
                                        <p:tgtEl>
                                          <p:spTgt spid="5">
                                            <p:graphicEl>
                                              <a:dgm id="{A0DA9EBA-6B60-4828-A1A2-BFB102BFBE3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A0DA9EBA-6B60-4828-A1A2-BFB102BFBE32}"/>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graphicEl>
                                              <a:dgm id="{1BBC695E-CD77-47EB-AC8B-FDAD8B037AD7}"/>
                                            </p:graphicEl>
                                          </p:spTgt>
                                        </p:tgtEl>
                                        <p:attrNameLst>
                                          <p:attrName>style.visibility</p:attrName>
                                        </p:attrNameLst>
                                      </p:cBhvr>
                                      <p:to>
                                        <p:strVal val="visible"/>
                                      </p:to>
                                    </p:set>
                                    <p:anim calcmode="lin" valueType="num">
                                      <p:cBhvr additive="base">
                                        <p:cTn id="29" dur="500" fill="hold"/>
                                        <p:tgtEl>
                                          <p:spTgt spid="5">
                                            <p:graphicEl>
                                              <a:dgm id="{1BBC695E-CD77-47EB-AC8B-FDAD8B037AD7}"/>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graphicEl>
                                              <a:dgm id="{1BBC695E-CD77-47EB-AC8B-FDAD8B037AD7}"/>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graphicEl>
                                              <a:dgm id="{F21788D7-30DD-48FA-BAC5-118C644A7253}"/>
                                            </p:graphicEl>
                                          </p:spTgt>
                                        </p:tgtEl>
                                        <p:attrNameLst>
                                          <p:attrName>style.visibility</p:attrName>
                                        </p:attrNameLst>
                                      </p:cBhvr>
                                      <p:to>
                                        <p:strVal val="visible"/>
                                      </p:to>
                                    </p:set>
                                    <p:anim calcmode="lin" valueType="num">
                                      <p:cBhvr additive="base">
                                        <p:cTn id="33" dur="500" fill="hold"/>
                                        <p:tgtEl>
                                          <p:spTgt spid="5">
                                            <p:graphicEl>
                                              <a:dgm id="{F21788D7-30DD-48FA-BAC5-118C644A7253}"/>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graphicEl>
                                              <a:dgm id="{F21788D7-30DD-48FA-BAC5-118C644A7253}"/>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graphicEl>
                                              <a:dgm id="{A0B1D89E-7716-448A-85E9-DBBBA548C7BF}"/>
                                            </p:graphicEl>
                                          </p:spTgt>
                                        </p:tgtEl>
                                        <p:attrNameLst>
                                          <p:attrName>style.visibility</p:attrName>
                                        </p:attrNameLst>
                                      </p:cBhvr>
                                      <p:to>
                                        <p:strVal val="visible"/>
                                      </p:to>
                                    </p:set>
                                    <p:anim calcmode="lin" valueType="num">
                                      <p:cBhvr additive="base">
                                        <p:cTn id="39" dur="500" fill="hold"/>
                                        <p:tgtEl>
                                          <p:spTgt spid="5">
                                            <p:graphicEl>
                                              <a:dgm id="{A0B1D89E-7716-448A-85E9-DBBBA548C7BF}"/>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A0B1D89E-7716-448A-85E9-DBBBA548C7BF}"/>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graphicEl>
                                              <a:dgm id="{5D7E22AE-1F7B-460E-9DCE-6CFE93391EA0}"/>
                                            </p:graphicEl>
                                          </p:spTgt>
                                        </p:tgtEl>
                                        <p:attrNameLst>
                                          <p:attrName>style.visibility</p:attrName>
                                        </p:attrNameLst>
                                      </p:cBhvr>
                                      <p:to>
                                        <p:strVal val="visible"/>
                                      </p:to>
                                    </p:set>
                                    <p:anim calcmode="lin" valueType="num">
                                      <p:cBhvr additive="base">
                                        <p:cTn id="43" dur="500" fill="hold"/>
                                        <p:tgtEl>
                                          <p:spTgt spid="5">
                                            <p:graphicEl>
                                              <a:dgm id="{5D7E22AE-1F7B-460E-9DCE-6CFE93391EA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5D7E22AE-1F7B-460E-9DCE-6CFE93391EA0}"/>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graphicEl>
                                              <a:dgm id="{BF0210D6-9F81-496F-B5DB-9BCB61EFC5DE}"/>
                                            </p:graphicEl>
                                          </p:spTgt>
                                        </p:tgtEl>
                                        <p:attrNameLst>
                                          <p:attrName>style.visibility</p:attrName>
                                        </p:attrNameLst>
                                      </p:cBhvr>
                                      <p:to>
                                        <p:strVal val="visible"/>
                                      </p:to>
                                    </p:set>
                                    <p:anim calcmode="lin" valueType="num">
                                      <p:cBhvr additive="base">
                                        <p:cTn id="47" dur="500" fill="hold"/>
                                        <p:tgtEl>
                                          <p:spTgt spid="5">
                                            <p:graphicEl>
                                              <a:dgm id="{BF0210D6-9F81-496F-B5DB-9BCB61EFC5DE}"/>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BF0210D6-9F81-496F-B5DB-9BCB61EFC5DE}"/>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graphicEl>
                                              <a:dgm id="{7A388483-6BE3-4CEA-ACBD-BFD4143F62CB}"/>
                                            </p:graphicEl>
                                          </p:spTgt>
                                        </p:tgtEl>
                                        <p:attrNameLst>
                                          <p:attrName>style.visibility</p:attrName>
                                        </p:attrNameLst>
                                      </p:cBhvr>
                                      <p:to>
                                        <p:strVal val="visible"/>
                                      </p:to>
                                    </p:set>
                                    <p:anim calcmode="lin" valueType="num">
                                      <p:cBhvr additive="base">
                                        <p:cTn id="53" dur="500" fill="hold"/>
                                        <p:tgtEl>
                                          <p:spTgt spid="5">
                                            <p:graphicEl>
                                              <a:dgm id="{7A388483-6BE3-4CEA-ACBD-BFD4143F62CB}"/>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graphicEl>
                                              <a:dgm id="{7A388483-6BE3-4CEA-ACBD-BFD4143F62CB}"/>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
                                            <p:graphicEl>
                                              <a:dgm id="{47F69E46-CC4E-49D9-8B3F-7E2320F0C08A}"/>
                                            </p:graphicEl>
                                          </p:spTgt>
                                        </p:tgtEl>
                                        <p:attrNameLst>
                                          <p:attrName>style.visibility</p:attrName>
                                        </p:attrNameLst>
                                      </p:cBhvr>
                                      <p:to>
                                        <p:strVal val="visible"/>
                                      </p:to>
                                    </p:set>
                                    <p:anim calcmode="lin" valueType="num">
                                      <p:cBhvr additive="base">
                                        <p:cTn id="57" dur="500" fill="hold"/>
                                        <p:tgtEl>
                                          <p:spTgt spid="5">
                                            <p:graphicEl>
                                              <a:dgm id="{47F69E46-CC4E-49D9-8B3F-7E2320F0C08A}"/>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graphicEl>
                                              <a:dgm id="{47F69E46-CC4E-49D9-8B3F-7E2320F0C08A}"/>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graphicEl>
                                              <a:dgm id="{F7F9271C-67A3-4608-A8B0-BEDE0BF38D8C}"/>
                                            </p:graphicEl>
                                          </p:spTgt>
                                        </p:tgtEl>
                                        <p:attrNameLst>
                                          <p:attrName>style.visibility</p:attrName>
                                        </p:attrNameLst>
                                      </p:cBhvr>
                                      <p:to>
                                        <p:strVal val="visible"/>
                                      </p:to>
                                    </p:set>
                                    <p:anim calcmode="lin" valueType="num">
                                      <p:cBhvr additive="base">
                                        <p:cTn id="61" dur="500" fill="hold"/>
                                        <p:tgtEl>
                                          <p:spTgt spid="5">
                                            <p:graphicEl>
                                              <a:dgm id="{F7F9271C-67A3-4608-A8B0-BEDE0BF38D8C}"/>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graphicEl>
                                              <a:dgm id="{F7F9271C-67A3-4608-A8B0-BEDE0BF38D8C}"/>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graphicEl>
                                              <a:dgm id="{6369AD87-3BB6-4C37-973B-15888FEF7047}"/>
                                            </p:graphicEl>
                                          </p:spTgt>
                                        </p:tgtEl>
                                        <p:attrNameLst>
                                          <p:attrName>style.visibility</p:attrName>
                                        </p:attrNameLst>
                                      </p:cBhvr>
                                      <p:to>
                                        <p:strVal val="visible"/>
                                      </p:to>
                                    </p:set>
                                    <p:anim calcmode="lin" valueType="num">
                                      <p:cBhvr additive="base">
                                        <p:cTn id="67" dur="500" fill="hold"/>
                                        <p:tgtEl>
                                          <p:spTgt spid="5">
                                            <p:graphicEl>
                                              <a:dgm id="{6369AD87-3BB6-4C37-973B-15888FEF7047}"/>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graphicEl>
                                              <a:dgm id="{6369AD87-3BB6-4C37-973B-15888FEF7047}"/>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
                                            <p:graphicEl>
                                              <a:dgm id="{8A04EE43-26F1-4B08-A75F-8ACB189C4012}"/>
                                            </p:graphicEl>
                                          </p:spTgt>
                                        </p:tgtEl>
                                        <p:attrNameLst>
                                          <p:attrName>style.visibility</p:attrName>
                                        </p:attrNameLst>
                                      </p:cBhvr>
                                      <p:to>
                                        <p:strVal val="visible"/>
                                      </p:to>
                                    </p:set>
                                    <p:anim calcmode="lin" valueType="num">
                                      <p:cBhvr additive="base">
                                        <p:cTn id="71" dur="500" fill="hold"/>
                                        <p:tgtEl>
                                          <p:spTgt spid="5">
                                            <p:graphicEl>
                                              <a:dgm id="{8A04EE43-26F1-4B08-A75F-8ACB189C4012}"/>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graphicEl>
                                              <a:dgm id="{8A04EE43-26F1-4B08-A75F-8ACB189C4012}"/>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
                                            <p:graphicEl>
                                              <a:dgm id="{B5C3ECFF-7ABB-4F0E-B83C-3C2349BF0ECD}"/>
                                            </p:graphicEl>
                                          </p:spTgt>
                                        </p:tgtEl>
                                        <p:attrNameLst>
                                          <p:attrName>style.visibility</p:attrName>
                                        </p:attrNameLst>
                                      </p:cBhvr>
                                      <p:to>
                                        <p:strVal val="visible"/>
                                      </p:to>
                                    </p:set>
                                    <p:anim calcmode="lin" valueType="num">
                                      <p:cBhvr additive="base">
                                        <p:cTn id="75" dur="500" fill="hold"/>
                                        <p:tgtEl>
                                          <p:spTgt spid="5">
                                            <p:graphicEl>
                                              <a:dgm id="{B5C3ECFF-7ABB-4F0E-B83C-3C2349BF0ECD}"/>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graphicEl>
                                              <a:dgm id="{B5C3ECFF-7ABB-4F0E-B83C-3C2349BF0EC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B4D0-ED57-382E-CC0B-A261FA0DB0EA}"/>
              </a:ext>
            </a:extLst>
          </p:cNvPr>
          <p:cNvSpPr>
            <a:spLocks noGrp="1"/>
          </p:cNvSpPr>
          <p:nvPr>
            <p:ph type="title"/>
          </p:nvPr>
        </p:nvSpPr>
        <p:spPr/>
        <p:txBody>
          <a:bodyPr/>
          <a:lstStyle/>
          <a:p>
            <a:r>
              <a:rPr lang="en-EG" dirty="0"/>
              <a:t>Gamification Use Cases </a:t>
            </a:r>
          </a:p>
        </p:txBody>
      </p:sp>
      <p:pic>
        <p:nvPicPr>
          <p:cNvPr id="5" name="Content Placeholder 4" descr="A screenshot of a video game&#10;&#10;Description automatically generated">
            <a:extLst>
              <a:ext uri="{FF2B5EF4-FFF2-40B4-BE49-F238E27FC236}">
                <a16:creationId xmlns:a16="http://schemas.microsoft.com/office/drawing/2014/main" id="{40EF082E-D1B2-8303-40D1-EE5CF4720AD5}"/>
              </a:ext>
            </a:extLst>
          </p:cNvPr>
          <p:cNvPicPr>
            <a:picLocks noGrp="1" noChangeAspect="1"/>
          </p:cNvPicPr>
          <p:nvPr>
            <p:ph idx="1"/>
          </p:nvPr>
        </p:nvPicPr>
        <p:blipFill rotWithShape="1">
          <a:blip r:embed="rId2"/>
          <a:srcRect l="10081" t="30322" r="10386" b="37230"/>
          <a:stretch/>
        </p:blipFill>
        <p:spPr>
          <a:xfrm>
            <a:off x="2213811" y="2104675"/>
            <a:ext cx="7507705" cy="4334345"/>
          </a:xfrm>
        </p:spPr>
      </p:pic>
    </p:spTree>
    <p:extLst>
      <p:ext uri="{BB962C8B-B14F-4D97-AF65-F5344CB8AC3E}">
        <p14:creationId xmlns:p14="http://schemas.microsoft.com/office/powerpoint/2010/main" val="316274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EB693-CD83-3F24-8D9F-B3DF41609295}"/>
              </a:ext>
            </a:extLst>
          </p:cNvPr>
          <p:cNvSpPr>
            <a:spLocks noGrp="1"/>
          </p:cNvSpPr>
          <p:nvPr>
            <p:ph type="title"/>
          </p:nvPr>
        </p:nvSpPr>
        <p:spPr>
          <a:xfrm>
            <a:off x="841248" y="256032"/>
            <a:ext cx="10506456" cy="1014984"/>
          </a:xfrm>
        </p:spPr>
        <p:txBody>
          <a:bodyPr anchor="b">
            <a:normAutofit/>
          </a:bodyPr>
          <a:lstStyle/>
          <a:p>
            <a:r>
              <a:rPr lang="en-EG" dirty="0"/>
              <a:t>Gamification Use Cases (Cont’d)</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AD68EE6-D0C4-7240-463B-38981F6931B3}"/>
              </a:ext>
            </a:extLst>
          </p:cNvPr>
          <p:cNvGraphicFramePr>
            <a:graphicFrameLocks noGrp="1"/>
          </p:cNvGraphicFramePr>
          <p:nvPr>
            <p:ph idx="1"/>
            <p:extLst>
              <p:ext uri="{D42A27DB-BD31-4B8C-83A1-F6EECF244321}">
                <p14:modId xmlns:p14="http://schemas.microsoft.com/office/powerpoint/2010/main" val="1872314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screenshot of a starbucks rewards program&#10;&#10;Description automatically generated">
            <a:extLst>
              <a:ext uri="{FF2B5EF4-FFF2-40B4-BE49-F238E27FC236}">
                <a16:creationId xmlns:a16="http://schemas.microsoft.com/office/drawing/2014/main" id="{DE687947-E33E-3692-B46E-D55A9561FAFA}"/>
              </a:ext>
            </a:extLst>
          </p:cNvPr>
          <p:cNvPicPr>
            <a:picLocks noChangeAspect="1"/>
          </p:cNvPicPr>
          <p:nvPr/>
        </p:nvPicPr>
        <p:blipFill>
          <a:blip r:embed="rId7"/>
          <a:stretch>
            <a:fillRect/>
          </a:stretch>
        </p:blipFill>
        <p:spPr>
          <a:xfrm>
            <a:off x="4108363" y="1861394"/>
            <a:ext cx="7390447" cy="4422396"/>
          </a:xfrm>
          <a:prstGeom prst="rect">
            <a:avLst/>
          </a:prstGeom>
        </p:spPr>
      </p:pic>
      <p:pic>
        <p:nvPicPr>
          <p:cNvPr id="12" name="Picture 11" descr="Screens screenshot of a mobile app&#10;&#10;Description automatically generated">
            <a:extLst>
              <a:ext uri="{FF2B5EF4-FFF2-40B4-BE49-F238E27FC236}">
                <a16:creationId xmlns:a16="http://schemas.microsoft.com/office/drawing/2014/main" id="{E25DA757-B4CB-27AC-8C56-DD1D4483B81B}"/>
              </a:ext>
            </a:extLst>
          </p:cNvPr>
          <p:cNvPicPr>
            <a:picLocks noChangeAspect="1"/>
          </p:cNvPicPr>
          <p:nvPr/>
        </p:nvPicPr>
        <p:blipFill>
          <a:blip r:embed="rId8"/>
          <a:stretch>
            <a:fillRect/>
          </a:stretch>
        </p:blipFill>
        <p:spPr>
          <a:xfrm>
            <a:off x="6229988" y="1861394"/>
            <a:ext cx="5615417" cy="4211563"/>
          </a:xfrm>
          <a:prstGeom prst="rect">
            <a:avLst/>
          </a:prstGeom>
        </p:spPr>
      </p:pic>
      <p:pic>
        <p:nvPicPr>
          <p:cNvPr id="15" name="Picture 14" descr="A computer monitor and a phone&#10;&#10;Description automatically generated">
            <a:extLst>
              <a:ext uri="{FF2B5EF4-FFF2-40B4-BE49-F238E27FC236}">
                <a16:creationId xmlns:a16="http://schemas.microsoft.com/office/drawing/2014/main" id="{F4D270B4-C0C6-6188-B8B7-5284E0958250}"/>
              </a:ext>
            </a:extLst>
          </p:cNvPr>
          <p:cNvPicPr>
            <a:picLocks noChangeAspect="1"/>
          </p:cNvPicPr>
          <p:nvPr/>
        </p:nvPicPr>
        <p:blipFill>
          <a:blip r:embed="rId9"/>
          <a:stretch>
            <a:fillRect/>
          </a:stretch>
        </p:blipFill>
        <p:spPr>
          <a:xfrm>
            <a:off x="865953" y="1739972"/>
            <a:ext cx="5615417" cy="4585924"/>
          </a:xfrm>
          <a:prstGeom prst="rect">
            <a:avLst/>
          </a:prstGeom>
        </p:spPr>
      </p:pic>
    </p:spTree>
    <p:extLst>
      <p:ext uri="{BB962C8B-B14F-4D97-AF65-F5344CB8AC3E}">
        <p14:creationId xmlns:p14="http://schemas.microsoft.com/office/powerpoint/2010/main" val="213175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F6048B2E-A540-4FE4-B32F-3F0B3804D0EA}"/>
                                            </p:graphicEl>
                                          </p:spTgt>
                                        </p:tgtEl>
                                        <p:attrNameLst>
                                          <p:attrName>style.visibility</p:attrName>
                                        </p:attrNameLst>
                                      </p:cBhvr>
                                      <p:to>
                                        <p:strVal val="visible"/>
                                      </p:to>
                                    </p:set>
                                    <p:anim calcmode="lin" valueType="num">
                                      <p:cBhvr additive="base">
                                        <p:cTn id="11" dur="500" fill="hold"/>
                                        <p:tgtEl>
                                          <p:spTgt spid="5">
                                            <p:graphicEl>
                                              <a:dgm id="{F6048B2E-A540-4FE4-B32F-3F0B3804D0EA}"/>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F6048B2E-A540-4FE4-B32F-3F0B3804D0EA}"/>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graphicEl>
                                              <a:dgm id="{C9232801-B870-4865-A4DE-2F6DA80D4BC9}"/>
                                            </p:graphicEl>
                                          </p:spTgt>
                                        </p:tgtEl>
                                        <p:attrNameLst>
                                          <p:attrName>style.visibility</p:attrName>
                                        </p:attrNameLst>
                                      </p:cBhvr>
                                      <p:to>
                                        <p:strVal val="visible"/>
                                      </p:to>
                                    </p:set>
                                    <p:anim calcmode="lin" valueType="num">
                                      <p:cBhvr additive="base">
                                        <p:cTn id="15" dur="500" fill="hold"/>
                                        <p:tgtEl>
                                          <p:spTgt spid="5">
                                            <p:graphicEl>
                                              <a:dgm id="{C9232801-B870-4865-A4DE-2F6DA80D4BC9}"/>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C9232801-B870-4865-A4DE-2F6DA80D4BC9}"/>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graphicEl>
                                              <a:dgm id="{9ECA7E93-F5B0-4612-850E-74175CC96D20}"/>
                                            </p:graphicEl>
                                          </p:spTgt>
                                        </p:tgtEl>
                                        <p:attrNameLst>
                                          <p:attrName>style.visibility</p:attrName>
                                        </p:attrNameLst>
                                      </p:cBhvr>
                                      <p:to>
                                        <p:strVal val="visible"/>
                                      </p:to>
                                    </p:set>
                                    <p:anim calcmode="lin" valueType="num">
                                      <p:cBhvr additive="base">
                                        <p:cTn id="21" dur="500" fill="hold"/>
                                        <p:tgtEl>
                                          <p:spTgt spid="5">
                                            <p:graphicEl>
                                              <a:dgm id="{9ECA7E93-F5B0-4612-850E-74175CC96D20}"/>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9ECA7E93-F5B0-4612-850E-74175CC96D20}"/>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4A68532C-1460-4344-9538-30283B4B6051}"/>
                                            </p:graphicEl>
                                          </p:spTgt>
                                        </p:tgtEl>
                                        <p:attrNameLst>
                                          <p:attrName>style.visibility</p:attrName>
                                        </p:attrNameLst>
                                      </p:cBhvr>
                                      <p:to>
                                        <p:strVal val="visible"/>
                                      </p:to>
                                    </p:set>
                                    <p:anim calcmode="lin" valueType="num">
                                      <p:cBhvr additive="base">
                                        <p:cTn id="37" dur="500" fill="hold"/>
                                        <p:tgtEl>
                                          <p:spTgt spid="5">
                                            <p:graphicEl>
                                              <a:dgm id="{4A68532C-1460-4344-9538-30283B4B605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4A68532C-1460-4344-9538-30283B4B6051}"/>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graphicEl>
                                              <a:dgm id="{78630BD2-8875-4B07-8BA9-4D268B6DE8A3}"/>
                                            </p:graphicEl>
                                          </p:spTgt>
                                        </p:tgtEl>
                                        <p:attrNameLst>
                                          <p:attrName>style.visibility</p:attrName>
                                        </p:attrNameLst>
                                      </p:cBhvr>
                                      <p:to>
                                        <p:strVal val="visible"/>
                                      </p:to>
                                    </p:set>
                                    <p:anim calcmode="lin" valueType="num">
                                      <p:cBhvr additive="base">
                                        <p:cTn id="41" dur="500" fill="hold"/>
                                        <p:tgtEl>
                                          <p:spTgt spid="5">
                                            <p:graphicEl>
                                              <a:dgm id="{78630BD2-8875-4B07-8BA9-4D268B6DE8A3}"/>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graphicEl>
                                              <a:dgm id="{78630BD2-8875-4B07-8BA9-4D268B6DE8A3}"/>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graphicEl>
                                              <a:dgm id="{54CD2EB2-793D-4893-8ED3-FD5F87599480}"/>
                                            </p:graphicEl>
                                          </p:spTgt>
                                        </p:tgtEl>
                                        <p:attrNameLst>
                                          <p:attrName>style.visibility</p:attrName>
                                        </p:attrNameLst>
                                      </p:cBhvr>
                                      <p:to>
                                        <p:strVal val="visible"/>
                                      </p:to>
                                    </p:set>
                                    <p:anim calcmode="lin" valueType="num">
                                      <p:cBhvr additive="base">
                                        <p:cTn id="47" dur="500" fill="hold"/>
                                        <p:tgtEl>
                                          <p:spTgt spid="5">
                                            <p:graphicEl>
                                              <a:dgm id="{54CD2EB2-793D-4893-8ED3-FD5F87599480}"/>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54CD2EB2-793D-4893-8ED3-FD5F87599480}"/>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
                                            <p:graphicEl>
                                              <a:dgm id="{86C73FBC-D834-4D1D-B758-D101B8B19375}"/>
                                            </p:graphicEl>
                                          </p:spTgt>
                                        </p:tgtEl>
                                        <p:attrNameLst>
                                          <p:attrName>style.visibility</p:attrName>
                                        </p:attrNameLst>
                                      </p:cBhvr>
                                      <p:to>
                                        <p:strVal val="visible"/>
                                      </p:to>
                                    </p:set>
                                    <p:anim calcmode="lin" valueType="num">
                                      <p:cBhvr additive="base">
                                        <p:cTn id="63" dur="500" fill="hold"/>
                                        <p:tgtEl>
                                          <p:spTgt spid="5">
                                            <p:graphicEl>
                                              <a:dgm id="{86C73FBC-D834-4D1D-B758-D101B8B19375}"/>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5">
                                            <p:graphicEl>
                                              <a:dgm id="{86C73FBC-D834-4D1D-B758-D101B8B19375}"/>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
                                            <p:graphicEl>
                                              <a:dgm id="{B5BC5198-CCDD-4DEA-9635-ADC7F25DF54B}"/>
                                            </p:graphicEl>
                                          </p:spTgt>
                                        </p:tgtEl>
                                        <p:attrNameLst>
                                          <p:attrName>style.visibility</p:attrName>
                                        </p:attrNameLst>
                                      </p:cBhvr>
                                      <p:to>
                                        <p:strVal val="visible"/>
                                      </p:to>
                                    </p:set>
                                    <p:anim calcmode="lin" valueType="num">
                                      <p:cBhvr additive="base">
                                        <p:cTn id="67" dur="500" fill="hold"/>
                                        <p:tgtEl>
                                          <p:spTgt spid="5">
                                            <p:graphicEl>
                                              <a:dgm id="{B5BC5198-CCDD-4DEA-9635-ADC7F25DF54B}"/>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graphicEl>
                                              <a:dgm id="{B5BC5198-CCDD-4DEA-9635-ADC7F25DF54B}"/>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graphicEl>
                                              <a:dgm id="{9E4C6DCE-6F84-4797-83AC-CDAB28085D8F}"/>
                                            </p:graphicEl>
                                          </p:spTgt>
                                        </p:tgtEl>
                                        <p:attrNameLst>
                                          <p:attrName>style.visibility</p:attrName>
                                        </p:attrNameLst>
                                      </p:cBhvr>
                                      <p:to>
                                        <p:strVal val="visible"/>
                                      </p:to>
                                    </p:set>
                                    <p:anim calcmode="lin" valueType="num">
                                      <p:cBhvr additive="base">
                                        <p:cTn id="73" dur="500" fill="hold"/>
                                        <p:tgtEl>
                                          <p:spTgt spid="5">
                                            <p:graphicEl>
                                              <a:dgm id="{9E4C6DCE-6F84-4797-83AC-CDAB28085D8F}"/>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graphicEl>
                                              <a:dgm id="{9E4C6DCE-6F84-4797-83AC-CDAB28085D8F}"/>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FA0EB-F662-7EDA-DEB7-50D6B18A6E7A}"/>
              </a:ext>
            </a:extLst>
          </p:cNvPr>
          <p:cNvSpPr>
            <a:spLocks noGrp="1"/>
          </p:cNvSpPr>
          <p:nvPr>
            <p:ph type="title"/>
          </p:nvPr>
        </p:nvSpPr>
        <p:spPr>
          <a:xfrm>
            <a:off x="841248" y="251312"/>
            <a:ext cx="10506456" cy="1010264"/>
          </a:xfrm>
        </p:spPr>
        <p:txBody>
          <a:bodyPr anchor="ctr">
            <a:normAutofit/>
          </a:bodyPr>
          <a:lstStyle/>
          <a:p>
            <a:r>
              <a:rPr lang="en-US" dirty="0"/>
              <a:t>T</a:t>
            </a:r>
            <a:r>
              <a:rPr lang="en-EG" dirty="0"/>
              <a:t>he Psychology behind Gamification</a:t>
            </a:r>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D946CCC-97AE-FA20-4373-89E910933DF1}"/>
              </a:ext>
            </a:extLst>
          </p:cNvPr>
          <p:cNvGraphicFramePr>
            <a:graphicFrameLocks noGrp="1"/>
          </p:cNvGraphicFramePr>
          <p:nvPr>
            <p:ph idx="1"/>
            <p:extLst>
              <p:ext uri="{D42A27DB-BD31-4B8C-83A1-F6EECF244321}">
                <p14:modId xmlns:p14="http://schemas.microsoft.com/office/powerpoint/2010/main" val="70086982"/>
              </p:ext>
            </p:extLst>
          </p:nvPr>
        </p:nvGraphicFramePr>
        <p:xfrm>
          <a:off x="286871" y="1650222"/>
          <a:ext cx="11743764" cy="469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70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graphicEl>
                                              <a:dgm id="{13668E95-9B02-5A42-B285-84C6221A05C9}"/>
                                            </p:graphicEl>
                                          </p:spTgt>
                                        </p:tgtEl>
                                        <p:attrNameLst>
                                          <p:attrName>style.visibility</p:attrName>
                                        </p:attrNameLst>
                                      </p:cBhvr>
                                      <p:to>
                                        <p:strVal val="visible"/>
                                      </p:to>
                                    </p:set>
                                    <p:anim calcmode="lin" valueType="num">
                                      <p:cBhvr additive="base">
                                        <p:cTn id="11" dur="500" fill="hold"/>
                                        <p:tgtEl>
                                          <p:spTgt spid="5">
                                            <p:graphicEl>
                                              <a:dgm id="{13668E95-9B02-5A42-B285-84C6221A05C9}"/>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13668E95-9B02-5A42-B285-84C6221A05C9}"/>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F89CE755-743D-694A-845D-355160C3EED6}"/>
                                            </p:graphicEl>
                                          </p:spTgt>
                                        </p:tgtEl>
                                        <p:attrNameLst>
                                          <p:attrName>style.visibility</p:attrName>
                                        </p:attrNameLst>
                                      </p:cBhvr>
                                      <p:to>
                                        <p:strVal val="visible"/>
                                      </p:to>
                                    </p:set>
                                    <p:anim calcmode="lin" valueType="num">
                                      <p:cBhvr additive="base">
                                        <p:cTn id="17" dur="500" fill="hold"/>
                                        <p:tgtEl>
                                          <p:spTgt spid="5">
                                            <p:graphicEl>
                                              <a:dgm id="{F89CE755-743D-694A-845D-355160C3EED6}"/>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F89CE755-743D-694A-845D-355160C3EED6}"/>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graphicEl>
                                              <a:dgm id="{9F246470-7A82-384E-84D6-5887ADA20448}"/>
                                            </p:graphicEl>
                                          </p:spTgt>
                                        </p:tgtEl>
                                        <p:attrNameLst>
                                          <p:attrName>style.visibility</p:attrName>
                                        </p:attrNameLst>
                                      </p:cBhvr>
                                      <p:to>
                                        <p:strVal val="visible"/>
                                      </p:to>
                                    </p:set>
                                    <p:anim calcmode="lin" valueType="num">
                                      <p:cBhvr additive="base">
                                        <p:cTn id="21" dur="500" fill="hold"/>
                                        <p:tgtEl>
                                          <p:spTgt spid="5">
                                            <p:graphicEl>
                                              <a:dgm id="{9F246470-7A82-384E-84D6-5887ADA20448}"/>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9F246470-7A82-384E-84D6-5887ADA20448}"/>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graphicEl>
                                              <a:dgm id="{F3417FCA-D7C2-6743-84A9-6FB7B966CD8B}"/>
                                            </p:graphicEl>
                                          </p:spTgt>
                                        </p:tgtEl>
                                        <p:attrNameLst>
                                          <p:attrName>style.visibility</p:attrName>
                                        </p:attrNameLst>
                                      </p:cBhvr>
                                      <p:to>
                                        <p:strVal val="visible"/>
                                      </p:to>
                                    </p:set>
                                    <p:anim calcmode="lin" valueType="num">
                                      <p:cBhvr additive="base">
                                        <p:cTn id="27" dur="500" fill="hold"/>
                                        <p:tgtEl>
                                          <p:spTgt spid="5">
                                            <p:graphicEl>
                                              <a:dgm id="{F3417FCA-D7C2-6743-84A9-6FB7B966CD8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dgm id="{F3417FCA-D7C2-6743-84A9-6FB7B966CD8B}"/>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graphicEl>
                                              <a:dgm id="{6DFE8663-ABCA-434F-8DD8-1A6A37B11CFC}"/>
                                            </p:graphicEl>
                                          </p:spTgt>
                                        </p:tgtEl>
                                        <p:attrNameLst>
                                          <p:attrName>style.visibility</p:attrName>
                                        </p:attrNameLst>
                                      </p:cBhvr>
                                      <p:to>
                                        <p:strVal val="visible"/>
                                      </p:to>
                                    </p:set>
                                    <p:anim calcmode="lin" valueType="num">
                                      <p:cBhvr additive="base">
                                        <p:cTn id="31" dur="500" fill="hold"/>
                                        <p:tgtEl>
                                          <p:spTgt spid="5">
                                            <p:graphicEl>
                                              <a:dgm id="{6DFE8663-ABCA-434F-8DD8-1A6A37B11CFC}"/>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6DFE8663-ABCA-434F-8DD8-1A6A37B11CFC}"/>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401BBB24-2D9E-9741-8BEA-BADAD0728117}"/>
                                            </p:graphicEl>
                                          </p:spTgt>
                                        </p:tgtEl>
                                        <p:attrNameLst>
                                          <p:attrName>style.visibility</p:attrName>
                                        </p:attrNameLst>
                                      </p:cBhvr>
                                      <p:to>
                                        <p:strVal val="visible"/>
                                      </p:to>
                                    </p:set>
                                    <p:anim calcmode="lin" valueType="num">
                                      <p:cBhvr additive="base">
                                        <p:cTn id="37" dur="500" fill="hold"/>
                                        <p:tgtEl>
                                          <p:spTgt spid="5">
                                            <p:graphicEl>
                                              <a:dgm id="{401BBB24-2D9E-9741-8BEA-BADAD072811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401BBB24-2D9E-9741-8BEA-BADAD0728117}"/>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graphicEl>
                                              <a:dgm id="{FCFE819F-D100-B44E-A257-8B3E8679CF49}"/>
                                            </p:graphicEl>
                                          </p:spTgt>
                                        </p:tgtEl>
                                        <p:attrNameLst>
                                          <p:attrName>style.visibility</p:attrName>
                                        </p:attrNameLst>
                                      </p:cBhvr>
                                      <p:to>
                                        <p:strVal val="visible"/>
                                      </p:to>
                                    </p:set>
                                    <p:anim calcmode="lin" valueType="num">
                                      <p:cBhvr additive="base">
                                        <p:cTn id="41" dur="500" fill="hold"/>
                                        <p:tgtEl>
                                          <p:spTgt spid="5">
                                            <p:graphicEl>
                                              <a:dgm id="{FCFE819F-D100-B44E-A257-8B3E8679CF49}"/>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graphicEl>
                                              <a:dgm id="{FCFE819F-D100-B44E-A257-8B3E8679CF49}"/>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graphicEl>
                                              <a:dgm id="{4BAD3C44-ED5A-CC4F-93BA-C9CA87B39DA3}"/>
                                            </p:graphicEl>
                                          </p:spTgt>
                                        </p:tgtEl>
                                        <p:attrNameLst>
                                          <p:attrName>style.visibility</p:attrName>
                                        </p:attrNameLst>
                                      </p:cBhvr>
                                      <p:to>
                                        <p:strVal val="visible"/>
                                      </p:to>
                                    </p:set>
                                    <p:anim calcmode="lin" valueType="num">
                                      <p:cBhvr additive="base">
                                        <p:cTn id="47" dur="500" fill="hold"/>
                                        <p:tgtEl>
                                          <p:spTgt spid="5">
                                            <p:graphicEl>
                                              <a:dgm id="{4BAD3C44-ED5A-CC4F-93BA-C9CA87B39DA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4BAD3C44-ED5A-CC4F-93BA-C9CA87B39DA3}"/>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graphicEl>
                                              <a:dgm id="{100C8134-9BB7-034C-913B-3F085F12D974}"/>
                                            </p:graphicEl>
                                          </p:spTgt>
                                        </p:tgtEl>
                                        <p:attrNameLst>
                                          <p:attrName>style.visibility</p:attrName>
                                        </p:attrNameLst>
                                      </p:cBhvr>
                                      <p:to>
                                        <p:strVal val="visible"/>
                                      </p:to>
                                    </p:set>
                                    <p:anim calcmode="lin" valueType="num">
                                      <p:cBhvr additive="base">
                                        <p:cTn id="51" dur="500" fill="hold"/>
                                        <p:tgtEl>
                                          <p:spTgt spid="5">
                                            <p:graphicEl>
                                              <a:dgm id="{100C8134-9BB7-034C-913B-3F085F12D974}"/>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graphicEl>
                                              <a:dgm id="{100C8134-9BB7-034C-913B-3F085F12D974}"/>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
                                            <p:graphicEl>
                                              <a:dgm id="{8CABD8D2-8A78-D746-A492-3E7EA2B1BFD7}"/>
                                            </p:graphicEl>
                                          </p:spTgt>
                                        </p:tgtEl>
                                        <p:attrNameLst>
                                          <p:attrName>style.visibility</p:attrName>
                                        </p:attrNameLst>
                                      </p:cBhvr>
                                      <p:to>
                                        <p:strVal val="visible"/>
                                      </p:to>
                                    </p:set>
                                    <p:anim calcmode="lin" valueType="num">
                                      <p:cBhvr additive="base">
                                        <p:cTn id="57" dur="500" fill="hold"/>
                                        <p:tgtEl>
                                          <p:spTgt spid="5">
                                            <p:graphicEl>
                                              <a:dgm id="{8CABD8D2-8A78-D746-A492-3E7EA2B1BFD7}"/>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graphicEl>
                                              <a:dgm id="{8CABD8D2-8A78-D746-A492-3E7EA2B1BFD7}"/>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graphicEl>
                                              <a:dgm id="{45897264-24BB-0645-BEC7-0C6F1697438B}"/>
                                            </p:graphicEl>
                                          </p:spTgt>
                                        </p:tgtEl>
                                        <p:attrNameLst>
                                          <p:attrName>style.visibility</p:attrName>
                                        </p:attrNameLst>
                                      </p:cBhvr>
                                      <p:to>
                                        <p:strVal val="visible"/>
                                      </p:to>
                                    </p:set>
                                    <p:anim calcmode="lin" valueType="num">
                                      <p:cBhvr additive="base">
                                        <p:cTn id="61" dur="500" fill="hold"/>
                                        <p:tgtEl>
                                          <p:spTgt spid="5">
                                            <p:graphicEl>
                                              <a:dgm id="{45897264-24BB-0645-BEC7-0C6F1697438B}"/>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graphicEl>
                                              <a:dgm id="{45897264-24BB-0645-BEC7-0C6F1697438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theme/theme1.xml><?xml version="1.0" encoding="utf-8"?>
<a:theme xmlns:a="http://schemas.openxmlformats.org/drawingml/2006/main" name="AccentBoxVTI">
  <a:themeElements>
    <a:clrScheme name="AnalogousFromRegularSeed_2SEEDS">
      <a:dk1>
        <a:srgbClr val="000000"/>
      </a:dk1>
      <a:lt1>
        <a:srgbClr val="FFFFFF"/>
      </a:lt1>
      <a:dk2>
        <a:srgbClr val="1F2336"/>
      </a:dk2>
      <a:lt2>
        <a:srgbClr val="E8E7E2"/>
      </a:lt2>
      <a:accent1>
        <a:srgbClr val="1D44CF"/>
      </a:accent1>
      <a:accent2>
        <a:srgbClr val="2FA0E1"/>
      </a:accent2>
      <a:accent3>
        <a:srgbClr val="522FE1"/>
      </a:accent3>
      <a:accent4>
        <a:srgbClr val="CF711D"/>
      </a:accent4>
      <a:accent5>
        <a:srgbClr val="B3A325"/>
      </a:accent5>
      <a:accent6>
        <a:srgbClr val="84B319"/>
      </a:accent6>
      <a:hlink>
        <a:srgbClr val="998333"/>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1648</Words>
  <Application>Microsoft Macintosh PowerPoint</Application>
  <PresentationFormat>Widescreen</PresentationFormat>
  <Paragraphs>108</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Neue Haas Grotesk Text Pro</vt:lpstr>
      <vt:lpstr>Wingdings</vt:lpstr>
      <vt:lpstr>AccentBoxVTI</vt:lpstr>
      <vt:lpstr>Gamification</vt:lpstr>
      <vt:lpstr>What is Gamification?</vt:lpstr>
      <vt:lpstr>Game Elements</vt:lpstr>
      <vt:lpstr>Game Elements (Cont’d)</vt:lpstr>
      <vt:lpstr>Gamification in Business</vt:lpstr>
      <vt:lpstr>Characteristics of Gamification</vt:lpstr>
      <vt:lpstr>Gamification Use Cases </vt:lpstr>
      <vt:lpstr>Gamification Use Cases (Cont’d)</vt:lpstr>
      <vt:lpstr>The Psychology behind Gamification</vt:lpstr>
      <vt:lpstr>The Psychology behind Gamification (Cont’d)</vt:lpstr>
      <vt:lpstr>An Effective Gamified Product</vt:lpstr>
      <vt:lpstr>Pyramid of Elements</vt:lpstr>
      <vt:lpstr>The PBL System</vt:lpstr>
      <vt:lpstr>Major Gamification Trends</vt:lpstr>
      <vt:lpstr>Major Gamification Trends (Cont’d)</vt:lpstr>
      <vt:lpstr>Application of Gamification in the Business World</vt:lpstr>
      <vt:lpstr>Application of Gamification in the Business World (Cont’d)</vt:lpstr>
      <vt:lpstr>Application of Gamification in the Business World (Cont’d)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Gamification</dc:title>
  <dc:creator>Hend ElShoubashy</dc:creator>
  <cp:lastModifiedBy>Hend ElShoubashy</cp:lastModifiedBy>
  <cp:revision>23</cp:revision>
  <dcterms:created xsi:type="dcterms:W3CDTF">2024-02-15T11:14:37Z</dcterms:created>
  <dcterms:modified xsi:type="dcterms:W3CDTF">2024-12-23T07:40:18Z</dcterms:modified>
</cp:coreProperties>
</file>